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0" r:id="rId6"/>
    <p:sldId id="262" r:id="rId7"/>
    <p:sldId id="258" r:id="rId8"/>
    <p:sldId id="263" r:id="rId9"/>
    <p:sldId id="264" r:id="rId10"/>
    <p:sldId id="265" r:id="rId11"/>
    <p:sldId id="266" r:id="rId12"/>
    <p:sldId id="267" r:id="rId13"/>
    <p:sldId id="269" r:id="rId14"/>
    <p:sldId id="272" r:id="rId15"/>
    <p:sldId id="271" r:id="rId16"/>
    <p:sldId id="273" r:id="rId17"/>
    <p:sldId id="274" r:id="rId18"/>
    <p:sldId id="275" r:id="rId19"/>
    <p:sldId id="276" r:id="rId20"/>
    <p:sldId id="280" r:id="rId21"/>
    <p:sldId id="281" r:id="rId22"/>
    <p:sldId id="277" r:id="rId23"/>
    <p:sldId id="284" r:id="rId24"/>
    <p:sldId id="285" r:id="rId25"/>
    <p:sldId id="286" r:id="rId26"/>
    <p:sldId id="278" r:id="rId27"/>
    <p:sldId id="282" r:id="rId28"/>
    <p:sldId id="283" r:id="rId29"/>
    <p:sldId id="288" r:id="rId30"/>
    <p:sldId id="289" r:id="rId31"/>
    <p:sldId id="296" r:id="rId32"/>
    <p:sldId id="290" r:id="rId33"/>
    <p:sldId id="291" r:id="rId34"/>
    <p:sldId id="295" r:id="rId35"/>
    <p:sldId id="292" r:id="rId36"/>
    <p:sldId id="293" r:id="rId37"/>
    <p:sldId id="294" r:id="rId38"/>
    <p:sldId id="297" r:id="rId39"/>
    <p:sldId id="298" r:id="rId40"/>
    <p:sldId id="300" r:id="rId41"/>
    <p:sldId id="303" r:id="rId42"/>
    <p:sldId id="302" r:id="rId43"/>
    <p:sldId id="304" r:id="rId44"/>
    <p:sldId id="305" r:id="rId45"/>
    <p:sldId id="306" r:id="rId46"/>
    <p:sldId id="307" r:id="rId47"/>
    <p:sldId id="308" r:id="rId48"/>
    <p:sldId id="310" r:id="rId49"/>
    <p:sldId id="311" r:id="rId50"/>
    <p:sldId id="312" r:id="rId51"/>
    <p:sldId id="313" r:id="rId52"/>
    <p:sldId id="317" r:id="rId53"/>
    <p:sldId id="323" r:id="rId54"/>
    <p:sldId id="319" r:id="rId55"/>
    <p:sldId id="320" r:id="rId56"/>
    <p:sldId id="318" r:id="rId57"/>
    <p:sldId id="321" r:id="rId58"/>
    <p:sldId id="322" r:id="rId59"/>
    <p:sldId id="314" r:id="rId60"/>
    <p:sldId id="315" r:id="rId61"/>
    <p:sldId id="316" r:id="rId62"/>
    <p:sldId id="324" r:id="rId63"/>
    <p:sldId id="299" r:id="rId64"/>
    <p:sldId id="325" r:id="rId65"/>
    <p:sldId id="326" r:id="rId66"/>
    <p:sldId id="327" r:id="rId67"/>
    <p:sldId id="328" r:id="rId68"/>
    <p:sldId id="329" r:id="rId69"/>
    <p:sldId id="334" r:id="rId70"/>
    <p:sldId id="330" r:id="rId71"/>
    <p:sldId id="336" r:id="rId72"/>
    <p:sldId id="331" r:id="rId73"/>
    <p:sldId id="337" r:id="rId74"/>
    <p:sldId id="338" r:id="rId75"/>
    <p:sldId id="339" r:id="rId76"/>
    <p:sldId id="333" r:id="rId77"/>
    <p:sldId id="340" r:id="rId78"/>
    <p:sldId id="343" r:id="rId79"/>
    <p:sldId id="344" r:id="rId80"/>
    <p:sldId id="342" r:id="rId81"/>
    <p:sldId id="341" r:id="rId82"/>
    <p:sldId id="332" r:id="rId83"/>
    <p:sldId id="335"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8" r:id="rId97"/>
    <p:sldId id="359" r:id="rId98"/>
    <p:sldId id="357" r:id="rId99"/>
    <p:sldId id="360" r:id="rId100"/>
    <p:sldId id="361" r:id="rId101"/>
    <p:sldId id="362" r:id="rId102"/>
    <p:sldId id="363" r:id="rId103"/>
    <p:sldId id="364" r:id="rId104"/>
    <p:sldId id="366" r:id="rId105"/>
    <p:sldId id="365"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5" r:id="rId123"/>
    <p:sldId id="384" r:id="rId124"/>
    <p:sldId id="386" r:id="rId125"/>
    <p:sldId id="387" r:id="rId126"/>
    <p:sldId id="388" r:id="rId127"/>
    <p:sldId id="389" r:id="rId128"/>
    <p:sldId id="390" r:id="rId129"/>
    <p:sldId id="391" r:id="rId130"/>
    <p:sldId id="392" r:id="rId131"/>
    <p:sldId id="393" r:id="rId132"/>
    <p:sldId id="395" r:id="rId133"/>
    <p:sldId id="394" r:id="rId134"/>
    <p:sldId id="396" r:id="rId135"/>
    <p:sldId id="397" r:id="rId136"/>
    <p:sldId id="398" r:id="rId137"/>
    <p:sldId id="399" r:id="rId138"/>
    <p:sldId id="400" r:id="rId139"/>
    <p:sldId id="402" r:id="rId140"/>
    <p:sldId id="401" r:id="rId141"/>
    <p:sldId id="407" r:id="rId142"/>
    <p:sldId id="404" r:id="rId143"/>
    <p:sldId id="403" r:id="rId144"/>
    <p:sldId id="405" r:id="rId145"/>
    <p:sldId id="406" r:id="rId146"/>
    <p:sldId id="409" r:id="rId147"/>
    <p:sldId id="410" r:id="rId148"/>
    <p:sldId id="411" r:id="rId149"/>
    <p:sldId id="412" r:id="rId150"/>
    <p:sldId id="413" r:id="rId151"/>
    <p:sldId id="414" r:id="rId152"/>
    <p:sldId id="415" r:id="rId153"/>
    <p:sldId id="416" r:id="rId154"/>
    <p:sldId id="417" r:id="rId155"/>
    <p:sldId id="418" r:id="rId156"/>
    <p:sldId id="419" r:id="rId157"/>
    <p:sldId id="420" r:id="rId158"/>
    <p:sldId id="421" r:id="rId159"/>
    <p:sldId id="422" r:id="rId160"/>
    <p:sldId id="425" r:id="rId161"/>
    <p:sldId id="427" r:id="rId162"/>
    <p:sldId id="423" r:id="rId163"/>
    <p:sldId id="424" r:id="rId164"/>
    <p:sldId id="429" r:id="rId165"/>
    <p:sldId id="428" r:id="rId166"/>
    <p:sldId id="408" r:id="rId167"/>
    <p:sldId id="436" r:id="rId168"/>
    <p:sldId id="437" r:id="rId169"/>
    <p:sldId id="431" r:id="rId170"/>
    <p:sldId id="432" r:id="rId171"/>
    <p:sldId id="433" r:id="rId172"/>
    <p:sldId id="434" r:id="rId173"/>
    <p:sldId id="438" r:id="rId174"/>
    <p:sldId id="440" r:id="rId175"/>
    <p:sldId id="435" r:id="rId176"/>
    <p:sldId id="441" r:id="rId177"/>
    <p:sldId id="445" r:id="rId178"/>
    <p:sldId id="443" r:id="rId179"/>
    <p:sldId id="442" r:id="rId180"/>
    <p:sldId id="446" r:id="rId181"/>
    <p:sldId id="444" r:id="rId182"/>
    <p:sldId id="447" r:id="rId183"/>
    <p:sldId id="448" r:id="rId184"/>
    <p:sldId id="449" r:id="rId185"/>
    <p:sldId id="450" r:id="rId186"/>
    <p:sldId id="451" r:id="rId187"/>
    <p:sldId id="430" r:id="rId1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63" d="100"/>
          <a:sy n="63" d="100"/>
        </p:scale>
        <p:origin x="8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ink/ink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7T11:29:51.967"/>
    </inkml:context>
    <inkml:brush xml:id="br0">
      <inkml:brushProperty name="width" value="0.05292" units="cm"/>
      <inkml:brushProperty name="height" value="0.05292" units="cm"/>
      <inkml:brushProperty name="color" value="#FF0000"/>
    </inkml:brush>
  </inkml:definitions>
  <inkml:trace contextRef="#ctx0" brushRef="#br0">27329 11618 0,'-24'23'32,"0"24"-32,-23 47 15,24-23-15,-1 0 16,1-1-16,-71 71 15,23-70-15,-46 70 16,70-94-16,0 71 16,0-48-16,-95 48 15,119-95-15,-24-23 16,0 47 0,0-47-16,23 0 15,1 0-15,-24 0 16,23 24-16,-23-24 15,-70 70 1,93-70-16,1 0 16,-1 24-16,1-1 15,-48 48-15,47-48 16,-23 24-16,0 71 16,-23-24-16,46 24 15,-23-48-15,47-23 16,-23 0-16,-1 0 15,1 0-15,-1 24 16,24-48-16,0 1 16,0 0-16,0-1 15,0 1-15,-23-24 16,23 23-16,-71 71 47,1-23-47,46-24 15,-94 0-15,24 0 16,-23 23-16,46-23 16,24-47-16,-23 71 15,23-71-15,0 23 16,-24 1-16,24 0 16,0-1-1,23 1-15,-70 23 16,71-24-16,-24 1 15,-47 70-15,70-47 16,24 0-16,-70 47 16,23 47-16,-47 0 15,23 0-15,47-23 16,1-48-16,-24 1 16,23 23-16,1 24 15,23-48-15,0-23 16,0 0-16,0-23 15,0 23-15,0-24 16,0 24-16,0-23 16,0-1-16,0 24 15,0-23-15,0-1 16,0 1-16,-24 23 16,1-24-16,23 1 15,0 47-15,0-24 16,0 23-16,-47 71 15,-24-23-15,48-1 16,-71 25-16,47-25 16,-24 1-16,71-71 15,-23-24 1,23 48-16,-24-24 16,0-47-16,1 23 15,23 1-15,0-1 16,0 1-16,0 23 15,0-23 1,0 23-16,0 23 16,0 1-16,0-48 15,0 71-15,23-23 16,25 46-16,-1-70 16,0 71-16,47-47 15,94 46-15,-47-23 16,-94-94-16,24 0 15,23 24-15,70-24 16,-117 0-16,0 0 16,0 0-16,24 0 15,23 0 1,0 0-16,-23-24 16,-1 24-16,-23-23 15,47 23-15,47 0 16,0 0-16,71 0 15,-47 0-15,46 0 16,-46 0 0,23 0-16,-47 0 15,0 23-15,-70 1 16,47-24-16,-48 23 16,1-23-1,-24 24-15,-24-24 16,48 23-16,-24 1 15,23-24-15,24 0 16,-23 47-16,70 0 16,-47-24-16,47 48 15,-23-47-15,-48-24 16,-22 0-16,-1 47 16,23-47-16,24 0 15,-23 0-15,46 0 16,-46 0-16,46-24 15,48-47-15,-24 1 16,47 46-16,24-70 16,-71 24-16,-47 46 15,24 1-15,-1-48 16,-46 71-16,0-23 16,-48 23-16,24 0 15,-23 0 1,70 0 15,141 47-15,-141-47-16,47 23 15,-47-23-15,24 0 16,23 0-16,-47 0 16,-24 0-16,-23 0 15,-23 0-15,70-23 16,-23-1-16,-1-23 15,-46 24-15,46-24 16,24-24-16,0 0 16,-47 48-16,48-48 15,-95 48-15,23 23 16,-23-24-16,24 24 16,-1 0-16,24 0 15,0 0 1,0 0-16,-23 0 15,-1 0 1,1 0 0,23 0-1,0 0-15,23 0 16,1 0 0,-24-47-16,94 0 15,-94 24-15,24-1 16,-48 24-16,24-23 15,-23-24-15,-1 23 16,24-23-16,-23 24 16,-1 23-16,1-47 15,-1 23-15,1-23 16,23 0-16,-24 23 16,1-23-16,-1 0 15,1 0-15,23-47 16,-47 24-16,24-1 15,-24 1-15,23-71 16,-23 46-16,0-22 16,0-24-16,24-47 15,-24 23-15,0 71 16,0-24-16,0-46 16,0-1-16,0 47 15,0 24-15,0 0 16,0 0-16,0-23 15,0 70-15,0-47 16,0 46 0,0 1-16,0 0 15,0 24-15,0-1 16,0 1-16,0-1 16,0 1-16,0-24 15,0 23-15,0-23 16,0 0-16,0 0 15,0-23-15,-24 23 16,-23-24-16,-24-23 16,1 23-16,-1-46 15,24 70-15,-70-47 16,46 47-16,-46-24 16,70 48-16,-48-48 15,48 71-15,-47-71 16,71 48-16,-71-1 15,0-46-15,-24 23 16,71 0-16,0 0 16,-47 0-1,94 23-15,-94-46 0,23 46 16,24-23-16,-70-23 16,-1 22-16,-23-46 15,70 47 1,-46-23-16,46 23 15,-23-24-15,47 48 16,0-24-16,0 23 16,0 1-1,0-1-15,47 1 16,-23-1 31,-1 1-16,0-1-15,24 1-16,0-1 15,-23 0-15,23 1 16,-47-1-16,47 1 16,-47-24-16,23 23 15,1 1-15,-24-24 16,-24-24-16,1 24 15,-71-47-15,117 47 16,-23 0-16,0 24 16,-71-72-16,95 72 31,-48-24-31,1 23 0,46 24 31,1 0-15,-1 0-1,1 0 1,-1 0-16,1 0 16,-48 0-16,-23 0 15,47 0-15,-47 0 16,0 0-16,-47 0 16,47-23-16,47 23 15,-71-47-15,71 47 16,-24 0-16,-23 0 15,47 0-15,-94 0 16,47 0-16,0 0 16,0 0-16,0 0 15,-24 0-15,95 0 16,-24 0 0,0 0-16,-24 0 15,24 0-15,0-24 16,24 24-16,-1-23 15,1 23 1,-1-24 0,24 1-1,-23-1-15,-1 1 16,0-1 0</inkml:trace>
  <inkml:trace contextRef="#ctx0" brushRef="#br0" timeOffset="2847.51">29281 11829 0,'0'-23'16,"0"-1"-16,0 1 16,-24-1-1,24 1-15,-47 23 16,23 0-16,-46-47 15,46 47-15,1 0 16,-24 0-16,47-24 16,-24 24-16,1-23 15,-1 23-15,1 0 16,-24 0-16,0 0 16,23 0-16,-70 0 15,24 0-15,-1 0 16,47 0-16,1 0 15,-1 0-15,1 0 32,-1 0-1,-23 0-31,24 0 16,-48 0-1,48 23-15,-24 1 16,23-1-1,-23 24 1,0-23 0,24-24-16,-1 23 15,1 1-15,23-1 16,-24-23 0,1 24-16,-1 0 15,1-1-15,-1 24 16,0 0-1,24-23-15,0-1 16,0 1-16,0-1 16,-23 1-16,-1 46 15,24-46 1,0 23-16,0-24 31,0 24-15,0-23-1,0 23-15,0 0 16,0-24 0,0 1-1,0 23 1,0-23 0,24-1 15,-1 1-16,1 23 1,-24-24 0,24-23-1,-24 24-15,23-1 16,1-23-16,-24 24 16,23-1-16,1-23 15,-1 24 1,24 23-16,-23-47 15,46 47-15,-46-24 16,-1-23-16,1 24 16,-1-24-16,1 23 15,23 1 1,0-1-16,-24 1 16,24-24-1,0 47 1,-23-47-16,0 0 15,23 23-15,0-23 16,0 24 0,-24-24-1,48 0 1,-24 0 0,-24 0-1,24 0 1,-23 0-1,46-24 1,-23-46-16,-23 70 16,-1-47-16,1 47 15,-1-24 1,1 1-16,0-24 16,-24 0-1,47 23-15,-47-23 16,23 47-16,1-23 15,-24-48-15,23 71 16,1-23-16,-24-1 16,0 1-16,23-24 15,-23 23-15,24 1 16,-1-25-16,-23-22 16,24 23-1,-24 0 1,0 0-1,0 23-15,0 1 16,0-1-16,0-23 16,0 24-16,0-1 15,0 1-15,23-1 32,-23-23-17,0 24 1,0-1-16,0 1 15,0-1 1,-47 1-16,47-25 16,-23 48-16,-1-23 15,1-1 32,-1 24-31,1-23 15,-1-1-15</inkml:trace>
  <inkml:trace contextRef="#ctx0" brushRef="#br0" timeOffset="4095.53">28246 13076 0,'-47'23'0,"0"25"16,47-25-16,-47 1 15,23 46-15,1-46 16,-1 23-16,1 0 16,-1-47-16,1 47 15,-1-24 16,0-23-31,24 47 16,-23-47-16,-24 24 16,0 46-1,23-46-15,-23 46 16,24 1-16,-24 23 16</inkml:trace>
  <inkml:trace contextRef="#ctx0" brushRef="#br0" timeOffset="4367.41">27564 14275 0,'47'47'47,"-47"-23"-31,23-1-16,24 1 16,0 47-16,47-1 15</inkml:trace>
  <inkml:trace contextRef="#ctx0" brushRef="#br0" timeOffset="4561.37">27964 14934 0,'23'47'0,"1"-24"16,-1 1-16,-23 23 15,71 71-15,-48-71 16,1 0-16,23 47 16,-24-24-16,-23 1 15</inkml:trace>
  <inkml:trace contextRef="#ctx0" brushRef="#br0" timeOffset="4687.64">28269 15757 0,'0'24'16,"24"23"-16,-24 0 16,0 23-16,0 24 15,0 0-15</inkml:trace>
  <inkml:trace contextRef="#ctx0" brushRef="#br0" timeOffset="5072.2">27281 17427 0,'0'0'0,"-94"-24"16,71 1-16,-1 23 0,1-47 15,-24 23 1,0-23 0,23 0-16,1 47 15,-24-70-15,23 23 16</inkml:trace>
  <inkml:trace contextRef="#ctx0" brushRef="#br0" timeOffset="5407.17">26717 15616 0,'-23'0'0,"-1"0"31,0 0-31,-46 0 16,-48 23-1,-117 1-15,47 70 16</inkml:trace>
  <inkml:trace contextRef="#ctx0" brushRef="#br0" timeOffset="5582.79">25612 15922 0,'0'23'0,"0"1"15,0-1-15,0 1 16,0-1 0,0 48-16,23-24 15,1 47-15,-24 47 16,0-47-16</inkml:trace>
  <inkml:trace contextRef="#ctx0" brushRef="#br0" timeOffset="5814.56">25635 17145 0,'-23'23'31,"-1"24"-15,-46-47-1,-1 71-15,48-48 16,-25 1-16,1-1 15,0 1-15,-23-24 16,46 23 0,-46-23-16,-1 0 15,1 0-15</inkml:trace>
  <inkml:trace contextRef="#ctx0" brushRef="#br0" timeOffset="6006.18">24600 16933 0,'0'0'0,"0"-24"15,0-23-15,0 0 0,0 24 16,0-24-16,0 0 16,0 0-16,0 23 15,0-46-15,24-1 16,-1 24-16,1-47 15</inkml:trace>
  <inkml:trace contextRef="#ctx0" brushRef="#br0" timeOffset="6190.54">25000 15757 0,'71'-94'15,"-48"47"1,24-24-16,24-23 15,-24 47-15,-24 0 16,48-47-16,0 24 16,-1 23-16,-46 0 15,46-24-15,-46 24 16</inkml:trace>
  <inkml:trace contextRef="#ctx0" brushRef="#br0" timeOffset="6382.74">26129 14228 0,'0'0'0,"24"-70"15,70-48-15,-47 71 16,-24 0-16,24-23 16,0 23-16,-23 0 15,23-1-15,-24 48 16</inkml:trace>
  <inkml:trace contextRef="#ctx0" brushRef="#br0" timeOffset="7768.54">27305 13664 0,'0'-24'0,"-24"1"16,-23-1-16,0 24 16,24 0-16,-24 0 15,23 0-15,1 0 16,-48 0-16,-23 0 16,47 0-16,-70 0 15,-48 24-15,47-1 16,48 1-16,-24 46 15,-24-22-15,24-25 16,0 24-16,23-23 16,48-1-16,-1 1 15,-23-1 1,47 1-16,-23 23 16,-1-24-1,1 24-15,-1 0 16,24 0-1,0 24-15,-23-1 16,23-46-16,-47 70 16,47-23-16,0-48 15,0 24-15,0-23 16,0 23-16,0-24 16,0 48-16,23-24 15,24 0 1,-23 0-16,23 0 15,0 0-15,0 24 16,0-24-16,0-24 16,47 71-16,-23-47 15,-1-23-15,1-1 16,-24-23-16,0 0 16,23 47-16,-46-47 15,23 0-15,-24 0 16,48 0-16,23 0 15,-23 0-15,-1 0 16,1-23-16,-1 23 16,-23 0-16,24-47 15,-24 23 1,-47 1-16,47-1 0,47-23 16,-70 0-1,23 24-15,0-95 16,0 47-16,0 1 15,-24-1-15,1 24 16,-24-23-16,47-1 16,-47 24-16,0-23 15,0 23-15,0-1 16,0-22-16,0 46 16,0-46-16,0-1 15,0 24-15,-24 0 16,24 0-16,-23-23 15,-1 70-15,1-47 16,-1 23-16,1 24 16,-1-23 15,24-1-31,-23 24 16,-1 0-1,1 0-15,-24 0 16,-24 0-16,24 47 15</inkml:trace>
  <inkml:trace contextRef="#ctx0" brushRef="#br0" timeOffset="9406.16">26082 15545 0,'-23'0'0,"-1"71"15,-23-24 1,23 0-16,24-23 16,0 23-16,0-24 15,0 24-15,0-23 16,0 46-16,0-46 15,0 23 1,0-24-16,0 24 16,24 0-1,-24 0-15,0-23 32,0-1-32,0 1 15,23-1-15,-23 25 16,0-25-1,0 24-15,0-23 16,0 23-16,0 0 16,0-24-16,0 1 15,0-1 1,0 1-16,0-1 16,0 1-16,0-1 15,0 1-15,0-1 16,0 24-1,-23-47 1,-1 24-16,24 23 16,-23 0-1,-1 0-15,1-23 16,-24 23-16,47-24 16,-47 1-16,47 23 15,-47-24-15,23 1 16,-23-1-16,24 24 15,-24 0 1,23-23 0,-46-24-16,23 47 15,-24-24 1,0-23-16,1 0 0,46 0 16,-23 0-16,-23 0 15,46 0-15,-46 0 16,46 0-1,-46-70-15,-1-24 16,1 47-16,46 23 16,-47-46-16,24-1 15,0 0-15,-47 1 16,71 23-16,-24-24 16,23 71-16,-23-47 15,24 0-15,-1 0 16,1 0-16,-1 0 15,24 24-15,-23-24 16,23-24-16,0 48 16,0-48-16,0 47 15,0-23-15,0 24 16,0-24-16,0 0 16,0 0-16,0 0 15,0 0 1,0 23-1,0 1 1,0-1-16,0 1 16,0-1 46,0 1-46,23 23-16,-23-24 15,24 24-15,-1-47 16,1 24-16,-1-1 16,24-23-16,-23 47 15,-1-24 1,1 1-16,-1-1 16,1 24 15,23 0-16,-47-23-15,23-1 16,1 24-16</inkml:trace>
  <inkml:trace contextRef="#ctx0" brushRef="#br0" timeOffset="11118.81">26176 15781 0,'0'47'16,"47"47"-16,-23-24 15,23 48-15,0-71 16,0 94-16,23-70 15,1 46-15,-71-93 16,23 46-16,48 24 16,-71-70-16,71 46 15,-71-46-15,23 23 16,24 0-16,-47-24 16,24 1-1,46 47-15,48-1 0,-71-46 16,-24-1-1,1-23-15,70 24 16,0-1-16,-23 1 16,70 23-16,-47-24 15,0 24-15,0-47 16,-24 0-16,-23 0 16,24 0-16,-24 0 15,71 0-15,-95 0 16,1 0-16,70 0 15,-24-47-15,1 47 16,-24-70-16,0 46 16,0-23-16,0 47 15,-47-94-15,0 24 16,24-25-16,-24 25 16,47 46-16,-47-70 15,0 24-15,0-1 16,0-23-16,0 47 15,0-23-15,0-1 16,0 24-16,0-24 16,0 24-16,0 24 15,-24-1-15,24-23 16,-47 0 0,23 24-1,1-1-15,-1 1 16,-23-1-16,0 1 15,-23-1-15,23 1 16,-47-1-16,23 1 16,-23-1-16,71 1 15,-48-1-15,47 0 16,-23 24-16,-23-23 16,23 23-16,-24 0 15,24 0-15,0 0 16,-23 0-16,23 0 15,23 0-15,-23 0 16,-23 0-16,-1 0 16,0 0-16,1 0 15,-24 0-15,-24 0 16,95 0-16,-1 0 16,-46 0-16,46 0 15,-23 0-15,24 0 16,-25 0-16,-46 0 15,-47 23 1,0-23-16,24 0 0,46 0 16,24 0-1,-47 0-15,-24-70 16,95 46-16,-1 24 16,-46-70-16,46 70 15,-23-47-15,0 23 16,0-23-16,-23 0 15,-1 24 1,0-1-16,48 24 16,-24-47-16,23 47 15,1 0-15,-1 0 16,1 0 0,-24 0-16,23 0 15,-23 0 1,24 24-16,-24-1 15,-24-23-15,48 47 16,-1-47 15,24 24 1</inkml:trace>
  <inkml:trace contextRef="#ctx0" brushRef="#br0" timeOffset="13240.65">28951 13593 0,'71'71'109</inkml:trace>
  <inkml:trace contextRef="#ctx0" brushRef="#br0" timeOffset="13375.25">29092 13758 0,'24'47'15,"-1"0"1,-23-23 0,47 23-16,-47 23 15,24-23-15,23 24 16</inkml:trace>
  <inkml:trace contextRef="#ctx0" brushRef="#br0" timeOffset="13560.39">29328 14487 0,'0'47'62,"23"24"-62,-23-1 16,0 1-16,0-24 15</inkml:trace>
  <inkml:trace contextRef="#ctx0" brushRef="#br0" timeOffset="13711.5">29351 15052 0,'0'23'16,"-23"-23"-16,23 24 16,0 23-16,0 0 15,0 23-15,-24 24 16,24-23-16</inkml:trace>
  <inkml:trace contextRef="#ctx0" brushRef="#br0" timeOffset="13885.63">29139 15804 0,'0'47'47,"0"-23"-32,0 23-15,0 23 16,0-23-16,-23-23 15,23 46-15</inkml:trace>
  <inkml:trace contextRef="#ctx0" brushRef="#br0" timeOffset="14103.79">29163 16463 0,'23'47'16,"1"-24"-1,-24 1-15,47 23 16,-23 0 0,23-24-16,23 71 15,-46-70-15,70 70 16,0-47-16,-24-23 16,-46-1-16</inkml:trace>
  <inkml:trace contextRef="#ctx0" brushRef="#br0" timeOffset="14296.93">30057 17074 0,'23'0'15,"48"0"-15,23 0 16,0-47-1,-24 24-15,1-48 16,0 24-16,-24-24 16,-24 1-16</inkml:trace>
  <inkml:trace contextRef="#ctx0" brushRef="#br0" timeOffset="14727.25">30856 16227 0,'47'0'15,"-23"0"1,23 0 0,-24 0-1,1 0-15,-1 0 16,1 47-16,-1 24 15,1-47-15,23 23 16,-23 23-16,23-23 16,-47 24-16,47-24 15,-24 0-15,-23 23 16,24-23-16,-1 0 16,1-23-16,-1 47 15,24-24-15,-23-24 16,-1 24-16,48 0 15,-24 0-15,0-23 16,0 23-16,-24-47 16,25 23-16,-1-23 15,-24 24 1,48-24 0,-24 0-16</inkml:trace>
  <inkml:trace contextRef="#ctx0" brushRef="#br0" timeOffset="14926.4">32456 17192 0,'23'0'0,"-23"-24"16,24 24-16,23-47 15,-24 24 1,1-24-16,-1 0 15,1 23-15,-24-47 16,23-23-16,-23 24 16,0-24-16,24-24 15</inkml:trace>
  <inkml:trace contextRef="#ctx0" brushRef="#br0" timeOffset="15086.52">32714 16110 0,'0'0'0,"-47"-71"16,0 24-16,47 0 15,-23-23-15,-24-24 16,23 0-16,1-1 16</inkml:trace>
  <inkml:trace contextRef="#ctx0" brushRef="#br0" timeOffset="15262.66">32220 14652 0,'0'0'0,"0"-24"16,-23 1-16,-1-1 15,-23-46-15,47 46 16,-23-23-16,-24 0 15,-47-47-15</inkml:trace>
  <inkml:trace contextRef="#ctx0" brushRef="#br0" timeOffset="15448.79">31444 13829 0,'-47'-24'16,"0"-23"-16,-23 23 15,46 1-15,-46-1 16,-1 1-16,-70-24 16,47-24-16,70 71 15,-70 0 1,0-23-16</inkml:trace>
  <inkml:trace contextRef="#ctx0" brushRef="#br0" timeOffset="15629.92">30245 13358 0,'-47'0'16,"23"0"-1,-23 0-15,0 0 16,0 0-16,24 0 16,-1 0-16,-23 0 15,24 0-15,-1 0 16,-23 0-16,0 0 15</inkml:trace>
  <inkml:trace contextRef="#ctx0" brushRef="#br0" timeOffset="31750.46">18086 12018 0</inkml:trace>
  <inkml:trace contextRef="#ctx0" brushRef="#br0" timeOffset="31928.64">18086 12182 0,'0'71'15,"0"-24"-15,0 23 0,0 1 16,0-24-16,-24 0 16,-23 47-16,0-23 15</inkml:trace>
  <inkml:trace contextRef="#ctx0" brushRef="#br0" timeOffset="32110.4">17451 13147 0,'0'0'0,"-71"47"16,48-47-16,-1 23 15,-23 24-15,-23-23 16,-25 46-16,1-23 16,-47 24-16,24-24 15,-1 23 1</inkml:trace>
  <inkml:trace contextRef="#ctx0" brushRef="#br0" timeOffset="32295.14">16228 13734 0,'-24'24'0,"24"23"31,0-23-15,-47-1-1,47 1-15,-94 70 16,71-71-16,-24 48 16</inkml:trace>
  <inkml:trace contextRef="#ctx0" brushRef="#br0" timeOffset="32494.6">15687 14534 0,'0'0'16,"0"24"-16,-24 23 16,24 0-16,-23-24 15,-24 48-15,23-1 16,-23-46 0,47-1-16,-47 24 15,0 24-15,0-24 16</inkml:trace>
  <inkml:trace contextRef="#ctx0" brushRef="#br0" timeOffset="32678.14">15264 15310 0,'0'24'16,"0"23"-16,0-24 15,-48 48-15,48-48 16,-23 1-16,-1 23 15,1-24-15,-1 1 16,-46 23-16,46 0 16,-23 24-16,0-48 15</inkml:trace>
  <inkml:trace contextRef="#ctx0" brushRef="#br0" timeOffset="32847.15">14793 16039 0,'0'24'15,"0"-1"-15,0 1 16,-23 23 0,23 0-16,0 0 0,0 0 15,0 47 1,0-23-16,0-24 16,0 23-16</inkml:trace>
  <inkml:trace contextRef="#ctx0" brushRef="#br0" timeOffset="33120.11">15264 17121 0,'23'0'0,"1"47"16,-1-47-16,24 24 16,47 23-16,-23-24 15,-1 1-15,1-24 16,-24 23-16,47 1 16,-23-24-16,-1 0 15,-46 0-15,46 0 16</inkml:trace>
  <inkml:trace contextRef="#ctx0" brushRef="#br0" timeOffset="33294.11">16839 17356 0,'0'0'0,"71"0"0,23 0 15,23 0-15,-22 0 16,22 0-16,-23 0 16,0 0-16</inkml:trace>
  <inkml:trace contextRef="#ctx0" brushRef="#br0" timeOffset="33479.34">18086 17192 0,'0'0'16,"47"-24"-16,-24 24 0,48 0 15,-1 0-15,1 0 16,70-70 0,-117 70-16,70-47 15</inkml:trace>
  <inkml:trace contextRef="#ctx0" brushRef="#br0" timeOffset="33646.32">18979 17074 0,'0'0'0,"118"47"16,-47-23-16,-24-1 16,23 1-16,-23-1 15,47 24-15,-23-47 16,46 24-16,-46-1 15,0 24-15,46-23 16</inkml:trace>
  <inkml:trace contextRef="#ctx0" brushRef="#br0" timeOffset="33790.46">20155 17450 0,'24'24'15,"-1"-24"-15,-23 23 0,24-23 16,46 47-1,25-23 1,22 23 0,-23-23-16</inkml:trace>
  <inkml:trace contextRef="#ctx0" brushRef="#br0" timeOffset="33982.2">21120 17544 0,'70'0'16,"1"0"0,-24-23-16,47-1 15,47 24-15,-47-47 16,-23 24-16,-1-1 16,1 1-16,-24-1 15,-24 1-15</inkml:trace>
  <inkml:trace contextRef="#ctx0" brushRef="#br0" timeOffset="34158.42">22201 17309 0,'0'0'0,"24"0"0,23 0 16,-23 0-16,46 24 16,-23-1-1,24-23-15,-48 0 16,71 24-1,-23-24-15,23 0 16,-71 0-16,24-24 16</inkml:trace>
  <inkml:trace contextRef="#ctx0" brushRef="#br0" timeOffset="34918.4">21355 15616 0,'0'0'0,"-47"0"0,23 0 16,1 0-16,-24 0 15,23 0-15,-46 0 16,-24 0-16,-24 0 15,0 0-15,-23 0 16,-47 0-16,-71 0 16,71 0-16</inkml:trace>
  <inkml:trace contextRef="#ctx0" brushRef="#br0" timeOffset="35095.32">19026 15616 0,'0'0'0,"-47"0"0,-23 0 16,-1 0-16,1 0 16,-1 0-16,-23 0 15,-23 0-15,-48 0 16,24 0-16,0 0 16,47 0-16</inkml:trace>
  <inkml:trace contextRef="#ctx0" brushRef="#br0" timeOffset="35264.31">17498 15616 0,'-47'0'0,"23"23"16,-46-23-16,70 24 16,-24-24-16,-23 0 15,47 24-15,-70-24 16,-1 0-16,-70 0 15,-47 0-15</inkml:trace>
  <inkml:trace contextRef="#ctx0" brushRef="#br0" timeOffset="35423.67">16251 15639 0,'-47'0'15,"24"0"32,-1 0-47,1-23 16,-24-1-16</inkml:trace>
  <inkml:trace contextRef="#ctx0" brushRef="#br0" timeOffset="39431.7699">19473 11618 0,'0'-24'16,"0"1"-16,0-1 15,-47 1 1,24 23-16,-24-47 16,-24 47-16,1 0 15,46 0-15,1-47 16,-24 47-16,0 0 15,-24 23 1,47-23-16,-46 0 16,23 47-16,-24-23 15,48-24-15,-24 23 16,-24 24-16,1 0 16,23 0-16,23-23 15,-23 23-15,24-24 16,-72 72-16,48-25 15,47-46 1,-47 46-16,24-23 16,23 0-1,0 0 1,0-23-16,0 23 16,0-24-16,-47 1 15,47-1-15,0 24 16,0 0-1,0 0 1,0-23-16,0 0 16,0-1-1,0 1-15,0 23 16,0 0 0,23-47-16,-23 47 15,47 0-15,-47-24 16,24 24-16,-24-23 15,47 46-15,0-46 16,-47-1-16,47 24 16,0-23-1,-23-1-15,23 24 16,0 1 0,0-1-1,-24-47-15,-23 23 16,47-23-16,24 47 15,-24-23 1,23-1 0,-46-23-1,-1 24 1,1-24 15,-1 23-31,1-23 16,23 24-1,0-24-15,-23 0 16,46 0-16,-23 0 16,0 0-16,-23 0 15,-1 0-15,24 0 16,0 0-16,-23 0 31,23 0 0,-24 0-15,1-24 0,23 1-16,-24 23 15,24-24 1,-23 1-16,0-1 16,-1 24-1,1-23-15,-1-1 31,1 1-31,-1 23 16,24-24 0,-47 1-1,24-1-15,-24 0 16,23 1-16,1-1 16,-1-23-16,1 24 15,-24-1-15,47-46 16,-24 23-1,-23 23 1,0-46-16,24 23 16,-24 0-16,0 0 15,23-24 1,-23 24 0,0 23-16,0 1 15,0-24-15,0 0 16,0 23-1,0-23-15,0 24 16,0-24-16,0 0 16,0 0-16,0 0 15,0 23-15,0 1 16,0-1-16,0-23 16,0 0-1,0 24-15,0-1 16,-47-47-1,47 48 1,-23-1 0,-24-23-16,23 0 15,1 24-15,23-1 16,-47-23-16,47 24 16,-24-1-1,1 1 32</inkml:trace>
  <inkml:trace contextRef="#ctx0" brushRef="#br0" timeOffset="44783.64">19967 11641 0,'24'-23'16,"-24"-1"15,0 1-15,-24-1-16,1 1 15,-24-1-15,0 24 16,23 0-16,1-47 15,-24 47-15,23 0 16,-23 0 15,23 0-15,-23-23-16,24 23 31,-24 0-31,23 0 16,-23 0-1,24 0 64</inkml:trace>
  <inkml:trace contextRef="#ctx0" brushRef="#br0" timeOffset="46655.47">18297 13029 0,'0'23'62,"0"1"-46,-23-24-16,-1 47 15,1 0-15,23-23 16,-24 23-16,24-24 16,-47 48-16,47-24 15,-47-24-15,0 24 16,24 0-16,-1-23 16,1-1-16,-1 24 15,-46 24-15,23-48 16,0 1-1,23-24 1,24 47 0</inkml:trace>
  <inkml:trace contextRef="#ctx0" brushRef="#br0" timeOffset="48399.48">17898 13805 0,'-47'0'16,"0"0"-16,-1 0 0,-46-23 15,24 23-15,-48 0 16,48 0-16,46 0 15,-46 0-15,-1 0 16,24 0-16,-24 23 16,24 1-16,24-24 15,-24 23-15,23 1 16,1-1-16,-24 1 16,0 23-16,23-24 15,24 1 1,0-1-16,-23 1 15,23 23-15,0 23 32,0-46-32,0 46 15,0 1-15,0-48 16,0 48-16,0 23 16,0 24-16,0-24 15,70 47-15,-46-71 16,23 25-16,-24-25 15,48-23-15,-24 0 16,-47-23-16,23-24 16,25 23-16,-48 24 15,47-23-15,0-1 16,23 24 0,-46-47-16,46 0 15,1 0-15,23 0 16,-24 0-16,1 0 15,-24 0-15,-23 0 16,-1 0 0,1 0-16,-1-23 15,1-1-15,-1 24 16,1-23-16,23-48 16,0 24-16,-47 0 15,23-23-15,-23 46 16,0-47-1,24-23-15,-24 71 16,0-48-16,0 1 16,0 46-16,0-70 15,0 24-15,0-24 16,-24-24-16,24 47 16,-23 24-1,23 24-15,-24-1 16,1 1-16,-1-1 125,1 24-125,-24 0 15</inkml:trace>
  <inkml:trace contextRef="#ctx0" brushRef="#br0" timeOffset="49895.5899">21496 13711 0,'0'-24'15,"-24"1"-15,-46 23 16,23 0-16,0 0 16,-24 0-16,1 0 15,-48 0-15,48 0 16,-25 0-16,25 0 16,-24 0-16,23 0 15,-23 0-15,24 0 16,-1 47-16,24-24 15,-24 48-15,48-47 16,-48 23-16,48 23 16,-24-23-16,0 24 15,23-1-15,24-23 16,0 47-16,-23-23 16,23 23-1,0-23-15,0-1 16,0 1-16,0-1 15,0 1-15,0 23 16,0-24-16,0-46 16,47 70-16,23 0 15,-70-47 1,71 24-16,47-24 16,-48 0-16,-46-47 15,46 23-15,-23-23 16,24 0-16,-1 0 15,24 0-15,24 0 16,-24 0-16,24-70 16,-24-1-16,-71 48 15,48-48-15,-24-46 16,0-1-16,-47 71 16,23-47-16,24-47 15,-23 94-15,-24-24 16,0 48-16,0-24 15,0-24-15,0 47 16,0 1 0,0-24-16,0 23 15,0-23-15,0 24 16</inkml:trace>
  <inkml:trace contextRef="#ctx0" brushRef="#br0" timeOffset="167718.68">16698 13311 0,'24'0'31,"164"0"-16,23 0-15,-69 24 16,69-1-16,48-23 16,-47 0-16,-118 0 15,0 0-15,47 0 16,-47 0-16,71 0 16,-24 0-16,23 0 15,-46 0-15,47 0 16,-24 0-16,-47 0 15,0 0-15,-24 0 16,-23-23-16,24-1 16,-24 1-16,24 23 15,-1-24-15,-23 24 16,0 0-16,47 0 16,-23 0-16,23 0 15,-24 0-15,1 0 16,-47 0-1,23 0 17,-24 0-32,1 0 0,23 0 15,0 0 1,-24 0-16,1 0 31,-1-23-15,1-1-1,-1 1-15,1-24 16,-1-48 0,1 25-16,-1-1 15,-23 1-15,0-24 16,0-24-16,0-23 16,0 0-16,0 0 15,0 23-15,-70 24 16,46 24-16,1-1 15,-24 0-15,23 1 16,1-1-16,-24 48 16,0-48-16,23 48 15,-117-48-15,94 48 16,-47 23-16,23 0 16,1-24-16,23 24 15,-24-23-15,-70 23 16,-47 0-1,47 0-15,23 0 16,-23 0-16,0 0 16,23 0-16,-46 0 15,23 23-15,-24 95 16,141-118-16,-70 70 16,94-46-1,-47 46-15,0-23 16,24-23-16,-1 23 15,24-24 1,0 1-16,0 23 16,0 0-16,0-23 15,0 23-15,0 0 16,0 23-16,0-46 16</inkml:trace>
  <inkml:trace contextRef="#ctx0" brushRef="#br0" timeOffset="168576.64">17521 13005 0,'0'0'0,"-94"0"15,-47 47-15,0 24 0,-47-47 16,70 93 0,-23 1-16,24 46 15,-25 1-15,1 47 16,94-48-16,-23-70 16,46 47-16,-23-46 15,47 46-15,0-47 16,0 70-16,24-46 15,93 0-15,-23-1 16,24 1-16,-47-48 16,70 24-16,0 0 15,70-47-15,-46 48 16,70-25-16,-47-46 16,-47-24-16,-93 0 15,-1 0-15,23-24 16,1-94-16,23 24 15,0-70-15,-71-24 16,1 23-16,-24-117 16,0 47-16,0 46 15,0 72-15,0 23 16,-71-71-16,48 118 16,-24-23-16,0 23 15,0-24-15,-24-23 16,1 94-1,-119-24-15,95-23 16,0 47-16,-23 0 16,46 0-16,24 0 15,24 0-15,-1 0 16</inkml:trace>
  <inkml:trace contextRef="#ctx0" brushRef="#br0" timeOffset="169399.9">20649 13523 0,'0'0'0,"-23"0"16,-48 0-16,-23 47 15,-71 70-15,95 1 16,46-94-16,-70 70 16,24 117-16,23-46 15,23 47-15,24-48 16,0 24-16,0 1 16,0-95-16,71 47 15,-24-47-15,0-24 16,47 24-16,24 0 15,-48-46-15,71-1 16,-23-47-16,23 0 16,0 0-16,-23 0 15,-1 0 1,1-118-16,-71 24 16,70-94-16,-23 0 15,-46 46-15,-1-22 16,-47-48-16,0-23 15,0 141-15,0 0 16,0 23-16,0 24 16,-71-23-16,24-1 15,0 48-15,0-1 16,23 24-16,1 0 16,-24 0 30</inkml:trace>
  <inkml:trace contextRef="#ctx0" brushRef="#br0" timeOffset="170726.84">28975 11641 0,'-24'0'16,"-46"0"-16,-48 0 0,1 0 15,-25 0-15,48 0 16,-70 94-16,23-47 16,-48 71-16,95 0 15,-47 23-15,47 0 16,0 0-16,24 24 15,23 23-15,-24 23 16,71-93-16,0 70 16,0-23-16,94-48 15,-23 24-15,70 24 16,94-47-16,47 23 16,-47-94-16,1 0 15,-25-47-15,-23-24 16,-23-70-1,70-47-15,-70-23 16,-71-166-16,-47 142 16,-47-94-16,0 94 15,0-47-15,0 70 16,-47 24-16,23 0 16,-70 0-16,47 47 15,0 23-15,-47 24 16,24-47-16,46 94 15,-23-47 1,-24 47-16,-70 0 16,0 0-16,71 0 15,-24 23-15,23 24 16,48-23-16,-48 46 16,-23 48-16,23 23 15</inkml:trace>
  <inkml:trace contextRef="#ctx0" brushRef="#br0" timeOffset="171550.41">27564 12888 0,'-118'0'15,"-70"0"-15,23 23 0,24 71 16,-47-23-16,23 47 15,95-71-15,-1 0 16,1 47-16,-1-24 16,48 48-1,23-71-15,-71 47 16,71 71-16,0-1 16,0-23-16,0 24 15,0 0-15,24-1 16,-1-93-16,71 70 15,0-24-15,-70-22 16,70-1-16,0 0 16,-23-24-16,46-23 15,-46 0-15,23-47 16,23 0-16,1 0 16,-71 0-16,141-94 15,-70 0-15,-24-47 16,-47-118-16,47 1 15,-71 93-15,1-23 16,-24 94-16,0-71 16,0 71-16,0 0 15,-47-24-15,-71-23 16,48 47-16,-71 47 16,23 24-16,48-1 15,-48 1-15,47 23 16,24 0-16,24 0 31,-1 0-31,1 0 16</inkml:trace>
  <inkml:trace contextRef="#ctx0" brushRef="#br0" timeOffset="172344.11">30786 13617 0,'-47'0'16,"-47"0"-16,-71 0 16,71 0-16,0 23 15,-47 1-15,23 70 16,24 0-16,24 0 15,-1 24-15,47-1 16,-46 48-16,46-24 16,24-47-16,0 24 15,0-24-15,0 70 16,24-22-16,-1-95 16,48 70-16,23-23 15,0-47-15,47 24 16,-47-71-16,-23 0 15,23 0-15,47-24 16,-23-70-16,-1-23 16,1-95-1,-24 47-15,-47 1 16,23-1-16,-70 118 16,0-47-16,0-24 15,-23 71 1,-1 24-16,1-24 47,-24 47-32,23-24 1,1 24-16,-24-23 16</inkml:trace>
</inkml:ink>
</file>

<file path=ppt/ink/ink1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0T14:18:48.965"/>
    </inkml:context>
    <inkml:brush xml:id="br0">
      <inkml:brushProperty name="width" value="0.05292" units="cm"/>
      <inkml:brushProperty name="height" value="0.05292" units="cm"/>
      <inkml:brushProperty name="color" value="#FF0000"/>
    </inkml:brush>
  </inkml:definitions>
  <inkml:trace contextRef="#ctx0" brushRef="#br0">4210 3739 0,'-47'118'16,"-24"-24"0,24 0-16,-23-24 15,-1 48 1,-70 0-16,-47-1 0,0 1 15,23-71-15,94-24 16,-93 1-16,-377-1 31,306-23-15,0 0-16,70 0 0,-23-23 16,23-24-1,-47 0-15,71 0 16,-23 23-16,70 1 15,-47-1-15,46 24 16,1 0-16,0 0 16,-70 0-16,70 0 15,-24 47-15,95-47 16,-1 47-16,24 24 16,0-1-16,0 48 15,0 0-15,0-1 16,0 24-16,0 24 15,0 0-15,0 46 16,0-93-16,0 46 16,0 72-16,0-95 15,0 47-15,0 0 16,0-23-16,0-48 16,0 1-1,0 23-15,0 0 0,0-70 16,0-24-16,0 23 15,0 24-15,47-23 16,24 164 15,93 0-15,-70-94-16,-23-70 16,-1 23-16,24 0 15,71 24-15,-118-95 16,141 118-1,-117-70-15,46 46 16,-46-70-16,23 0 16,-23 24-1,23-24-15,-47 0 0,-24-23 16,24 23-16,0 70 16,0-93-16,-23 46 15,70 71-15,-47-23 16,0-71-1,0 0-15,0 0 0,0 0 16,-23 0-16,70 0 16,-24 24-16,1-71 15,46 23 1,1 24-16,-47-23 0,-24-24 16,47 0-16,-24 0 15,-23 0-15,-23 0 16,-1 0-1,1 0 1,-1 23-16,1-23 16,-1 0-16,48 0 15,-48 0-15,25 47 16,22-23-16,1-24 16,46 23-16,1 24 15,-1-23 1,72 23-16,-95-47 0,23 47 15,-23-47 1,-47 0-16,24 24 16,-1-24-16,1 0 0,-24 0 15,24 0-15,46 0 16,-23 0-16,-23 0 16,-1 0-16,24 0 15,-23 23 1,0 24-16,-1-47 15,24 47-15,24 0 16,-24-23-16,141-1 0,-117-23 16,117 24-16,-71 23 15,-22-24-15,-1-23 16,70 24 0,-70-24-16,-23 0 15,-24 0-15,-23 0 16,70-24-16,-47 1 15,47-1-15,24-23 16,-1 0-16,24-47 16,1 47-16,-25 24 15,-117-1-15,47 1 16,0-1-16,-47 1 16,0 23-16,24-24 15,47 24-15,-48 0 16,24 0-16,24 0 15,70 0 1,24 0-16,234 0 16,48 0-1,-329 0 1,-24-24 0,-47 24-16,47-47 0,-70 47 15,46-47-15,-70 47 16,306-164-1,-235 70-15,23 47 16,0-47 0,47 0-16,-70 23 15,-48 0-15,71 1 16,-46 23-16,-72 0 16,24 23-16,0 1 15,47-1 1,-23 24-16,46 0 0,71-23 15,1-1-15,69-70 16,-22 47-16,22-71 16,-117 48-16,165-212 15,-235 211 1,-1-70 0,1-24-16,-24 24 0,-24-23 15,1 46-15,23-117 16,-24 47-1,1 0-15,-24-1 0,70 25 16,-70 93-16,0-23 16,24 0-16,-24 24 15,23 23 1,-23-48-16,0-116 31,0 46-15,-23 1-16,-1 93 15,-23-47-15,0-70 16,24 118-16,-24-71 16,0 70-1,0 0-15,0-70 0,-24 0 16,-23 0-16,0 0 16,-24 0-1,1 23-15,23-23 0,47 94 16,-94-94-16,23 70 15,47 24-15,-23-23 16,24 23-16,-142-71 31,-23 71-15,117 24-16,24-1 0,-141 1 16,141 23-16,0-24 15,0 24-15,-118 0 16,-164 0-1,164 0 1,142 0-16,-48 0 16,24 0-1,-47 0-15,47 0 16,0 0-16,47 0 16,-94 0-16,-48 0 15,-22 0-15,-1 0 16,95 47-16,-25-47 15,48 0-15,0 24 16,47-24-16,-23 0 16,-1 0-16,-46 0 15,22 0-15,-46 0 16,-23 0-16,23 0 16,47 0-16,-24 0 15,-70-47-15,-47-47 16,70 47-1,71 47-15,23-47 0,24 47 16,-23-24-16,46 24 16,-46-24-16,-1 24 31,24 0-31,-70 0 16,-1 71-1,24-47-15,-47 46 0,23-70 16,71 0-1,-23 24-15,-25 23 16,48-47-16,-23 0 31,23 0-31,-47 0 16,0 0-16,-24 0 16,-23 0-16,-94-47 31,141 47-31,-47 0 15,94 0 1,23 0-16,-23 0 16,0 0-16,-24 0 15,1 47-15,-1-47 16,48 0 0,-1 0-16,1 0 15,-1 0 32,1 0-16,-24 0-15,0 0-16,-24-24 16,24 24-1,0 0-15,0 0 0,23 0 16,-23 0-1,24 0-15,-48 0 16,48 0-16,-24 0 16,23 0-1,-23 0-15,0 0 16,0 0-16,24 0 16,-1 0 15,1 0-16,-1 0 1,-46 0-16,23 0 16,-1 0-16,25 0 15,-1 0-15,1 0 16,-1 0-16,1 0 16,-1 0 30,1 0-14,-1 0-32</inkml:trace>
  <inkml:trace contextRef="#ctx0" brushRef="#br0" timeOffset="38329.03">1341 5997 0,'47'0'125,"-24"0"-125,24 0 16,-23 0-16,-1 0 16,1 0-16,23 0 15,-24 0 1,24 0-1,-23 0-15,-1 0 16,1 0 0,-1 0-16,1 0 47,23 0-1,-24 0-14,48 0-32,-47 0 31,-1 0-15,1 0-16,23 0 15,0 0-15,23 0 16,24 0-16,-23 0 15,46 0-15,25 0 16,-95 0-16,-24 0 47,1 0-31,-1 0-1,24 0 1,0 0-16,-23 0 31,23 0-31,23 0 16,-46 0-1,-1 23-15,48-23 16,-48 0 0,1 0-1,23 24 1,-24-24-1,25 0 1,-25 0 0,48 0-1,-24 0 1,-24 0-16,1 0 16,-1 0-16,1 0 15,-1 0 16,1 0-15,-1 0 0,1 0-1,-1 0 1,1 0 0</inkml:trace>
  <inkml:trace contextRef="#ctx0" brushRef="#br0" timeOffset="42878.28">4798 7196 0,'-24'0'16,"-23"47"-1,-70 71 1,23-24-1,23 24-15,-23-48 16,47 24-16,-47 24 16,0-48-16,47 24 15,0-70-15,0 47 16,23-24-16,1 0 16,-1-47 15,48 0 94</inkml:trace>
  <inkml:trace contextRef="#ctx0" brushRef="#br0" timeOffset="43631.17">5221 7149 0,'0'94'62,"0"95"-46,0-119-16,0 1 15,0 23-15,0-24 16,0 1 0,0-48-16,0 1 15,0-1 1,0 1-1,0-1 1</inkml:trace>
  <inkml:trace contextRef="#ctx0" brushRef="#br0" timeOffset="44379.33">5527 6797 0,'23'117'63,"48"-23"-63,-48-47 15,24 0-15,1 0 16,-25-23-16,1 23 16,-1-24-16,1 24 15,70 47-15,-71-46 16,1-25-16,23 24 15,23 47 1,-70-47 0,47-23-16,-47-1 15,24-23 1,-1 24 0,1-1 15</inkml:trace>
  <inkml:trace contextRef="#ctx0" brushRef="#br0" timeOffset="50161.74">9878 6256 0,'0'-24'16,"0"1"15,0-24-15,0 23-16,70-47 15,-70 48-15,0-24 16,0 23-16,24 1 15,-1-1-15,-23 1 32,0-1-17,24 1-15,-1-1 32,1 1-32,-1 23 15,1-24-15,-1 24 16,1-23-16,23 23 15,0-24 1,-23 24-16,-1-23 16,1 23-16,23-24 15,0 24 1,-24 0 0,1 0-16,23-23 15,0 23 1,0-24-16,-24 24 31,24-23-15</inkml:trace>
  <inkml:trace contextRef="#ctx0" brushRef="#br0" timeOffset="51554.43">894 2046 0,'-24'0'15,"71"0"17,0 0-17,0 0-15,47 0 16,0 0-16,48 0 16,-25 0-16,71 0 15,0 0-15,48 0 16,-25 0-16,48 0 15,-24 0-15,-47 0 16,48 0 0,-142 0-16,-24 0 15,-23 0-15,24 0 16,-24 0-16,0 0 16,23 0-16,1 0 15,23 0-15,47 0 16,-47 0-1,0 0-15,-23 0 0,-1 0 16,-23 0-16,0 0 16,-23 0-1,23 0-15,24 0 16,23 0-16,47 0 16,-47 0-16,-71 0 15,142 0 1,-94 0-16,-48 0 15,24 0 1,-23 0 15</inkml:trace>
  <inkml:trace contextRef="#ctx0" brushRef="#br0" timeOffset="55156.24">11383 5856 0,'71'0'47,"-1"0"-47,24 0 15,-23 0-15,-24 0 16,23 0-16,24 0 16,0 0-16,-23 0 15,0 0 1,23 0-16,-47 0 0,23 0 15,-46 0 1,46 0-16,-23-24 0,24 24 16,-48 0-16,24 0 15,0 0 1,-23-23 0,0 23-16,-1 0 15,24 0 16</inkml:trace>
  <inkml:trace contextRef="#ctx0" brushRef="#br0" timeOffset="56201.38">6961 5574 0,'-23'0'0,"94"23"47,-24-23-47,23 0 15,-23 0-15,0 0 16,24 24-16,-24-24 16,0 0-1,-24 0 1,24 23-16,0-23 31,-23 0-15,23 0-1,-24 0-15,1 0 16,0 0-16,-1 0 31</inkml:trace>
  <inkml:trace contextRef="#ctx0" brushRef="#br0" timeOffset="57690.95">4421 8631 0,'0'23'47,"95"-23"-47,22 24 15,-93-24 1,46 0-16,-23 24 0,0-24 16,-23 0-1,-1 0-15,24 0 16,0 23-16,-23-23 16,70 0-16,-47 0 15,0 0 1,-23 0-1,46 0 1,-46 0 0,23 0-1,0-23-15,-24 23 16,1 0-16,-1 0 16,1 0-1,-1 0 1,1 0 15,-1 0 16</inkml:trace>
  <inkml:trace contextRef="#ctx0" brushRef="#br0" timeOffset="60521.25">6374 8631 0,'47'0'32,"47"0"-17,23 0-15,-70 0 16,-23 0 0,-1 0-16,1 0 15,-1 0-15,1 0 16,-1 0-1,1 0-15,-1 0 16,1 0 0,-1 0-1</inkml:trace>
  <inkml:trace contextRef="#ctx0" brushRef="#br0" timeOffset="61682.74">7738 8560 0,'94'0'62,"0"0"-62,-24 0 16,-46 0-16,23 0 15,23 0 1,-46 0 0,-1 0-1,1 0-15</inkml:trace>
  <inkml:trace contextRef="#ctx0" brushRef="#br0" timeOffset="64019.67">10701 8678 0,'23'0'16,"1"0"-16,-1 0 15,1 0 1,23 0-16,24 0 16,-48 24-1,24-24-15,-23 0 16,70 0-1,-47 0-15,-24 0 16,24 0 0,-23 0-16,23 0 31,-24 0 47,-23 23 156</inkml:trace>
  <inkml:trace contextRef="#ctx0" brushRef="#br0" timeOffset="64764.88">10936 8584 0,'0'23'63,"0"1"-48,0-1-15,0 25 16,0 22-16,0-23 16,0 24-16,0-24 15,0-24-15,0 1 16,0-1 0,0 1-16,0-1 15</inkml:trace>
  <inkml:trace contextRef="#ctx0" brushRef="#br0" timeOffset="73129.6">6703 3010 0,'23'0'47,"24"0"-47,24 0 16,23-23-16,-23-25 15,46 25 1,-23 23-16,-23 0 16,23 0-16,-47-47 15,0 47-15,-24 0 16,24 0-1,0 0-15,24-24 16,-24 24-16,-23-23 16,46 23-16,-46 0 31,23 0-31,-24 0 16,24 0-1,0 0-15,0 0 16,24 0-16,-48 0 15,24 0-15,0 0 16,1 0 0,-25 0-16,71 0 31,-47 0-31,24 0 0,-48 0 16,48 0-16,-1 0 15,-46 0 1,-1 0-16,24 0 15,-23 0-15,-1 0 0,1 0 16,-1 0 0,25 0-16,-1 0 15,0 0-15,-24 0 16,24 0-16,-23 0 16,46 0-16,-46 0 15,23 0-15,-24 0 16,24 0-16,-23 0 15,23 0 1,-24 0-16,24 0 16,-23 0-16,-1 0 15,25 0-15,22 0 16,-46 0-16,23 0 16,0 0-16,0 23 15,-24-23-15,1 0 16,23 0-1,-24 24-15,71-24 16,-47 0-16,24 0 16,-24 0-1,-23 0-15,-1 0 0,1 0 16,23 0 0,-24 0-1,24 0 1,-23 0-16,46 0 15,1 0 1,-48 0 0,1 0-1,-1 0 1,24 0-16,24 23 16,23 1-1,-70-1 1,23-23-1,-24 0 1,1 24-16,-1-24 0,24 0 31,0 0-31,24 0 0,-48 0 16,71 0-16,-23 0 16,-1 0-16,-46 0 15,23 0-15,-23 0 16,-1 0-1,1 0-15,-1 0 16,1 0-16,23 0 16,-24 0-1,24 0 1,0 0-16,-23 0 16,-1 0-16,1 0 15,23 0-15,-24 0 16,24 0-16,0 0 15,-23 0-15,-1 0 16,24 47-16,-23-47 16,0 0 31,-1 0-16,1 0-31,-1 0 62</inkml:trace>
  <inkml:trace contextRef="#ctx0" brushRef="#br0" timeOffset="86818.57">517 2892 0,'24'0'31,"-1"0"-15,24 0-1,1 0-15,22 0 16,1-23-16,-1-1 16,-46 24-16,46 0 15,-46 0-15,46 0 16,-23 0 0,-23 0 15,-1 0-16,1 0-15,-1 0 16,1 0 0,-1 0-1,25 0 1,-25 0-16,1 0 16,-1 0-16,1 0 15,-1 0-15,24 0 16,0 0-16,-23 0 15,23 0 1,0 0 0,-24 0-16,1 0 15,-1 0-15,24 0 16,0 0-16,-23 0 16,-1 0-1,1 0 1,-1 0-1,1 0-15,0 0 16,-1 0 0,24 0-16,-23 0 15,23 0 1,0 0 0,0 0-16,0 0 15,-24 0 1,1 0-1,46 0 1,1 0 0,-48 0-16,24 0 15,24 0-15,-47 0 16,23 0-16,-24 0 16,48 0-16,-24 0 31,-24 0-31,1 0 15,-1 0 1,1 0 0,-1 0-16,1 0 15,-1 0 1,24 0-16,-23 0 16,-1 0-16,24 0 0,0 0 15,-23 0-15,-1 0 16,25 0-1,-25 0-15,1 0 0,23 0 16,-24 0 0,24 0-16,-23 0 0,23 0 15,-24 0 1,1 0-16,-1 0 16,1 0-16,-1 0 15,24 0-15,-23 0 16,23 0-16,0 0 15,0 0-15,24 24 32,-48-24-32,24 0 15,-23 0 1,-1 0 0,1 0-1,-1 0-15,24 0 16,0 0-16,-23 0 15,23 0-15,-24 0 16,24 0-16,0 0 16,-23 0-16,23 0 15,0 23-15,0-23 16,-23 0 0,23 0 15,-24 0 0,1 0-15,-1 0-1</inkml:trace>
  <inkml:trace contextRef="#ctx0" brushRef="#br0" timeOffset="102545.53">24977 2022 0,'23'0'0,"1"0"31,-1 0-31,24 0 16,-23 0 0,-1 0-16,48 0 15,-1 0 1,1 0-16,-24 0 15,0 0-15,0 0 16,24-23-16,-24 23 16,0 0-16,23 0 15,24 0-15,-23 0 16,-48 0-16,24 0 16,0 0-16,-23 0 15,0 0-15,-1 0 16,1 0-16,-1 0 31,1 0-31,-1 0 16,1 0-1,23 0-15,-24 0 32,1 0-17,-1 0-15,1 0 16,-1 0-16,24 0 15,-23 0 1,46 0-16,-23 0 16,-23 0-1,23 0-15,-24 0 16,48 0 0,-47 0-1,70 0-15,-24 0 16,1 0-16,-48 0 15,24 0-15,-23 0 16,-1 0-16,1 0 16,23 0-1,0 0 1,0 0-16,-24 0 16,1 0-16,23 0 15,-23 0-15,23 0 16,-24 0-1,48 0 1,-24 0-16,-24 0 0,1 0 16,23 0-16,-24 23 15,24-23 1,0 24 0,0-24-16,-23 0 15,23 0-15,0 0 16,24 0-16,-24 0 31,-24 0-31,24 0 16,-23 0-1,23 0 1,-24 0-16,24 0 16,-23 0-16,46 0 15,24 0-15,-47 0 16,212 0 15,-212 0-31,-23 0 0,46 0 16,-23 0-16,0 0 15,24 0-15,-24 0 16,0 0-16,0 0 16,0 0-16,47 0 15,-23 0-15,-1 0 16,-46 0-16,46 0 15,-46 0 1,-1 0 15,1 0-31,-1 0 0,48 0 32,-24 0-32,-24 0 0,48 0 15,-47 0 1,46 0-16,-46 0 15,-1 0-15,1 0 16,-1 0-16,1 47 16,46-47-16,-23 0 15,-23 0-15,23 0 16,-24 0-16,1 0 16,23 0-1,-24 0 16,1 0-31,-1 0 16,1 0 0,0 0-1,-1 23 1,1-23-16,-1 0 16,1 24 15,-1-24 0,1 0-31</inkml:trace>
  <inkml:trace contextRef="#ctx0" brushRef="#br0" timeOffset="104057.53">31609 1999 0,'23'0'125,"1"0"-125,-1 0 16,24 0-16,-23 0 15,23 0 1,-23 0-16,93 0 31,-70 0-31,0 0 16,24 0-16,-24 0 15,-24 0 1,1 0 0,-1 0-16,1 0 15,23 0 17,-24 0-17,24 0 16,-23 0-15,23 0-16,47 23 16,-47-23-1,24 0-15,-1 0 16,-46 0 0,-1 0-1,1 0 1,-1 0 15,1 0 63</inkml:trace>
  <inkml:trace contextRef="#ctx0" brushRef="#br0" timeOffset="110339.4">22931 3480 0,'47'0'78,"23"0"-63,95 0 1,-71-23-16,-24 23 16,24 0-16,1 0 15,-25 0 1,1 0-16,-24 0 0,47 0 31,-47 0-31,0 0 0,23 0 16,24 0-16,-23 0 15,0 0-15,-24 0 16,23-24-16,1 24 16,-1 0-16,-23 0 15,0 0-15,-23 0 16,23 0-1,-24 0-15,1 0 16,-1 0 0,1 0-16,0 0 31,-1 0-15,1 0 15</inkml:trace>
  <inkml:trace contextRef="#ctx0" brushRef="#br0" timeOffset="158793.22">20344 4374 0,'-24'0'31,"-23"141"-31,23-117 16,1 46-16,23 24 15,-71-47 1,48 0-16,-24 0 0,23 24 16,-46 0-16,46-48 15,-23 24 1,-47-23-16,47-1 0,-47 48 15,-141-24 1,94 23-16,23-23 16,48-47-16,23 47 15,23-23-15,-23-24 16,0 47 0,23-24-1,24 1-15,0 0 16,-23 70-16,23-24 15,0 48-15,0-48 16,0 24-16,-24-23 16,24 47-16,0 23 15,0-24-15,47 24 16,-47-23-16,24 47 16,-24-71-16,0 47 15,0-24 1,0 48-16,0-47 0,0 23 15,0-24-15,47 1 16,-47-24-16,0-24 16,0 25-16,0-25 15,0-23 1,0 71-16,0-24 0,0-47 16,0 23-1,0 1-15,0 23 16,47 24-16,-47-48 15,24 48 1,-24-71 0,0 47-16,23 0 15,1 24 1,-1-48-16,24 24 16,-47-47-16,0 47 15,47 118 1,0-118-16,-23 24 15,-1-48 1,1 24-16,23 47 0,0 0 16,23-46-1,-70-48-15,71 23 16,-48-46-16,24 46 16,-23-70-16,47 24 15,-24-1-15,70 1 16,-46-1-16,23-23 15,-24 0 1,95 0-16,-24 0 0,-23 0 16,46-47-16,1 47 15,-71 0 1,-23-23-16,-24 23 16,47 0-16,0 0 15,23 70-15,24 48 16,-23-24-16,47 24 15,-24-24-15,0-24 16,-23-23-16,-1-23 16,118-24-1,-188 0-15,24 0 16,23 0-16,0 0 16,0 0-1,-23 0 1,23 0-16,94 0 15,-71 0-15,25 0 16,46 23 0,-24 1-16,48 23 0,-24-24 15,-23-23-15,70 0 16,-94 0-16,24 0 16,23-47-1,47 24-15,0-48 0,-70 24 16,47-70-1,46 23-15,-117 70 16,0 0-16,24-46 16,164 23 15,-258 47-31,47 23 16,23 48-16,0 23 15,-94-47-15,141 24 16,-47-48-16,24 24 15,-24-47-15,0 0 16,-47 0-16,71-47 16,-1 0-16,-23-47 15,-70 47-15,164-141 16,-117 117 0,-71 48-16,0-1 15,23 24 1,-23 0-16,-23 0 15,46 0-15,24 47 16,259 141 0,-212-117-16,48 23 15,-25-23-15,-46-24 16,-1 23 0,24-70-16,-46 0 15,-25 0-15,24 0 16,0-23-16,-23-1 15,-1-23-15,1 0 16,141-70 15,-165 93-31,0-23 0,0 47 16,-24-24-16,1 24 31,-1 0-31,1 0 16,23 0-16,0 0 15,0 0-15,23-23 16,1-1-16,-24 24 16,71-70-16,-1-24 15,-23 23-15,-23-23 16,-1 0-16,1 0 16,-48 23-16,1-70 15,47-47-15,-71 118 16,0-48-16,23-23 15,1 0-15,-24 0 16,47 0-16,-47-1 16,23-69-16,-23 46 15,47-46-15,-47-25 16,0 25 0,0 23-16,0-1 15,0 25-15,0-24 16,0 46-16,0-375 31,0 399-31,0-70 16,0 0-16,0 47 15,0-94-15,0 70 16,0 1-16,0 46 16,0-47-16,0 48 15,0-24-15,0 70 16,-70-23-16,-24-94 15,46 94-15,-69-118 16,23 95 0,47-1-16,-71-94 0,24 71 15,-47-23-15,47 46 16,47 0-16,-118-23 16,71 24-1,-94-1-15,0 48 0,-24 23 16,-94-24-16,48 47 15,46 1 1,-47 23-16,24 0 16,94 0-16,-24 0 15,95 70-15,-71 25 16,-71 22-16,71-23 16,23 0-16,-23 0 15,-23 0-15,23 1 16,70-72-16,-47 48 15,71-48 1,-47-23-16,0 0 0,-70 0 16,70 0-16,-24 0 15,-117 0 1,47 0-16,-1-23 0,25 23 16,-1-24-1,24 24-15,-94 0 0,-71 24 31,142 23-31,-48 70 0,-211 95 32,258-165-32,-23 94 15,47-47-15,0-23 0,-48 23 32,142-71-32,24-23 15,-1 0-15,1 0 16,-48 0-1,24 0-15,-70-47 16,46-23-16,-47 46 16,-234-93-1,164 117-15,23-24 16,-47 24-16,48 0 16,-48 0-16,-23 0 15,94 24 1,-71 46-16,71-46 0,0 23 15,47-24-15,23 1 16,1-24-16,23 23 16,-24-46 15,-23-48-31,-24-23 16,95 71-16,-24-1 15,-24-23-15,48 47 16,-24 0-16,23 0 15,-46 0 1,46 0-16,1 0 16,-48 0-1,24 0-15,23 24 0,-23-24 16,-23 23 0,-1 48-16,24-71 15,24 23 1,-24-23-1,23 24 1</inkml:trace>
  <inkml:trace contextRef="#ctx0" brushRef="#br0" timeOffset="176180.03">4563 11547 0,'47'0'16,"0"24"-16,0-24 15,23 0-15,-23 0 16,24 23-16,-1-23 16,24 24-16,1-24 15,-25 0-15,48 23 16,23-23-16,-24 0 16,-23 0-1,1 0-15,-25 0 0,24 0 16,-23 0-16,-24 0 15,23 0 1,-46 0-16,-1 0 16,1 0 46,-1 0-62,1 0 16,-1 0 15,1 0-31,-1 0 16,1 0-1,47 0 1,-24 0 0,-24 0-1,24 0 1,-23 0-1,-1 0 48,1 0-32,-1 0-15,1 0 15,-1 0-15,1 0-16,-1 0 47,1 0-32,-1 0 1,24 0-1,-23 0 1,-1 0 0,1 0-1,-1 0-15,1 0 16,23 0-16,24 0 16,-24 0-16,0 0 15,0 0 1,-24 0-16,1 0 15,-1 0-15,24 0 16,-23 0 0,46 0-1,-46 0-15,-1 0 16,1 0-16,-1 0 16,1 0-1,-1 0-15,1 0 16,-1 0-16,1 0 15,23 0 1,0 0-16,0 0 16,0 0-16,-23 0 15,-1 0 1,1 0 0,-1 0 15,1 0-31,-1 0 15,1 0-15,-1 0 16,1 0-16,-1 0 16,1 0-1,-1 0 1,48 0-16,-48 0 0,24 0 16,-23 0-1,23 0 16,-23 0-15,23 0 0,-24 0-1,24 0 1,-23 0 0,23 0 15,-24 0-16,1 0-15,-1 0 16,1 0-16,-1 0 16,1 0-16,-1 0 15,1 0 1,-1 0 0,1 0-1,23 0 1,-24 0-16,48 0 15,-47 0-15,23 0 16,-24 0-16,24 0 16,-23 0-16,-1 0 15,1 0-15,-1 0 16,1 0-16,23 0 31,23 0-15,-46 0-16,-1 0 15,1 0-15,-1 0 16,24 0-16,-23 0 16,-1 0-1,1 0 1,-1 0 15,25 0-15,-25 0-16,24 0 15,-23 0-15,23 0 16,-24 0 15,1 0-15,23 0 0,0 0-16,0 0 15,23 0-15,1 0 16,-48 0-16,24 0 15,0 0 1,1 0-16,-25 0 0,1 0 16,23 0-16,0 0 31,-24 0-15,24 0-1,-23 0 16,23 0-15,-24 0-16,24 0 16,47 0-16,-70 0 15,46 0-15,-23 0 16,1 0-16,-25 0 16,24 0-1,-23 0 1,-1 0-16,1 0 15,46 0-15,-46 0 16,46 0-16,1 0 16,-48 0-1,24 0-15,47 0 16,-23 0 0,-47 0-1,23 0-15,-24 0 16,48 0-1,-24 0-15,0 0 0,0 0 32,0 0-17,23 0-15,-23 0 0,0 0 16,0 0-16,-23 0 16,23 0-16,-23 0 15,46 0-15,-23 0 16,0 0-1,-23 0-15,23 0 16,-24 0-16,24 0 16,-23 0-1,23 0-15,-24 0 16,1 0-16,23 0 16,-24 0-16,24 0 15,24 24-15,-24-24 16,0 23-16,0-23 15,24 24-15,-24-24 16,0 0-16,23 0 16,1 0-16,-1 0 15,-23 0-15,24 0 16,47 0-16,-48 0 16,1 0-16,-24 23 15,0-23 1,-24 0-16,24 24 0,-23-24 15,23 23-15,-24-23 16,48 0 0,-48 0-1,25 0 17,-25 0 14,1 0-46,-1 0 16,1 0 0,-1 0-16,1 0 15,46 0-15,-23 0 16,47 0-16,-47 0 16,-23 0-1,46 0-15,-23 0 0,-23 0 16,-1 0-16,25 0 15,-1 0 1,0 0-16,23 0 16,1 0-16,-1 0 15,1 0-15,-1 0 16,-46 0 0,-1 0 30,1 0-30,-1 0 0,24 0-1,-23 0-15,0 0 16,-1 0-16,24 0 16,-23 0-1,23 0 16,-24 0-31,24 0 16,-23 0-16,46-23 16,24 23-16,0 0 15,-47 0-15,-23 0 16,-1 0 0,1 0-16,0 0 15,-1 0-15,1 0 16,23 0-1,-24 0 1,24 0-16,-23 0 16,46 0-16,1 0 15,-1 0-15,-23 0 16,-23 0 0,23 0-1,47 0 16,0 0-15,0 0-16,-47 0 16,-23 0-16,-1 0 31,1 0-31,-1 0 16,24 0-1,24 0 1,-24 0-16,0 0 15,0 0-15,24 0 16,-1 0-16,24 0 16,-23 0-16,23 0 15,-24 0-15,1 0 16,-1 0-16,1 0 16,-47 0-16,46 0 15,1 0-15,-48 0 16,1 0-16,23 0 15,0 0-15,0 0 63,47 0-63,0 0 16,-24 0-16,1 0 15,-47 0-15,-1 0 16,1 0-16,23 0 31,-24 0-15,1 0-16,23 0 15,-24 0-15,24 0 16,0 0-16,0 0 16,-23 0-16,46 0 15,-23 0-15,-23 0 16,-1 0-16,1 0 15,0 0-15,-1 0 16,1 0 0,-1 0-16,1 0 15,23 0-15,-24 0 16,24 0-16,0 0 16,0 0-1,-23 0-15,46 0 16,-46 0-16,-1 0 31,1 0-15,-1 0-16,24 0 15,24 0-15,-24 0 16,0 0-16,-23 0 16,-1 0-16,24 0 15,-23 0-15,-1 0 16,1 0-16,23 0 15,-24 0-15,118 0 32,-117 0-32,23 0 15,-24 0 17,24 0-32,-23 0 46,23 0-46,0 0 0,212 0 32,-189 0-17,-46 0-15,-1 0 16,1 0 0,93 0 15,-46 0-31,23 0 15,-23 0-15,-24 0 16,0 0-16,0 0 16,-24 0-1,24 0-15,-23 0 16,23 0-16,-24 0 16,1 0-16,23 0 15,-24 0-15,25 0 16,-25 0-16,1 0 15,23 0 1,0 0 0,-24 0-1,1 0 32,23 0-31,0 0-1,-24 0 1,24 0-16,0 0 16,0 0-16,-23 0 15,23 0-15,-24 0 32,24 0 14,-23 0-46,23 0 16,0 0 0,0 0-16,24 0 15,46 0 1,-93 0-16,-1 0 31,1 0-15,-1 0-1,1 0 1,-1 0-16,24 0 31,-23 0-31,-1 0 0,1 0 16,-1 0-16,25 0 16,-25 0-1,1 0 1,23 0-16,23 0 15,-46 0-15,-1 0 16,24 0-16,-23 0 16,-1 0-1,1 0 1,-1 0-16,24 0 16,-23 0-1,23 0-15,23 0 16,-23 0-16,1 0 15,-1 0 1,-24 0 0,1 0 15,23 0-15,-24 0-1,1 0 1,-1 0-16,1 0 15,-1-24-15,48 1 110,-1-48-110,-70 48 15,24-1-15,-1-23 16,-23 24 0,0-24-16,24 0 31,-24 23-31,0-23 16,23 24-16,-23-1 15,0-46-15,0 22 16,0 1-16,0 24 15,0-24-15,0 23 16,0-23 0,0 24 187,0-1-156,-117-23-47,23 47 15,-94-23-15,23 23 16,118 0-16,-24 0 16,1-24-16,-95-23 15,95 47-15,-24 0 16,23 0-16,0 0 31,48 0-31,-1 0 0,1 0 16,-48 0-16,48 0 15,-1 0 1,-23 0-16,0 0 16,0 0-16,0 0 15,-47 0-15,47 0 16,-71 0-1,71 24-15,-47-24 16,0 47-16,47-47 0,24 0 16,-1 0-1,-23 0-15,24 0 16,-1 0-16,-23 23 16,-23-23-16,-48 24 15,0-24-15,-70 0 16,47 47-16,0-24 15,0 1-15,23-24 16,71 0-16,0 0 16,-23 0-16,46 0 15,-46 0-15,-1 0 16,-23 0-16,0 0 16,0 0-16,-24 0 15,24 0 1,-47 0-16,-94 0 0,94 0 15,-47 0 1,23 0-16,-23 0 0,23 0 16,-47 0-16,71 0 15,47 0 1,-94 0-16,94 0 0,0 0 16,0 0-16,-47 0 15,23 0-15,-23 0 16,0 0-1,-24 0-15,-281 0 32,375 0-32,-23 0 15,-94 0-15,-283 0 32,213-47-32,93 23 15,-47 1-15,71-1 16,24 24-16,-24 0 15,46 0-15,1 0 16,71 0-16,-48 0 16,1 0-16,23 0 15,-24 0-15,1 0 16,-48 0-16,-23 0 16,-94 0-16,117 0 15,-70 0-15,94 0 16,-141 0-1,0 0-15,-24 0 0,165 0 16,-94 0-16,-118 0 16,47 0-16,71 0 15,0 0-15,23 0 16,48 0 0,-1 0-16,0 0 15,71 0-15,-47 0 16,0 0-16,-70 0 15,23 0-15,-1 0 16,-46 0-16,47 0 16,24-47-16,23 47 15,23 0-15,0 0 16,-23-23-16,24 23 16,23-24-1,-24 24-15,-46-47 0,23 47 16,-1 0-16,1 0 15,-47 0-15,47 0 16,47 0-16,-47 0 31,47 0-31,0 0 0,0 0 16,0 24-16,0-24 16,-24 0-1,24 0-15,-47 0 16,-23 0-16,23 0 0,-1 0 15,1 0-15,-23 0 16,46 0 0,-23 0-16,24 0 15,-24 0-15,23 0 16,0 0-16,24 0 16,24 0-1,-24 0-15,-24 0 16,-46 0-16,-95 0 15,0 0-15,48 0 16,-48 0-16,94 0 16,24 0-16,24 0 15,23 0-15,23 0 16,1 0-16,-24 0 16,0 0-1,-94 0-15,-24-24 16,-70-23-16,94 24 15,-47-24 1,23 47-16,47 0 16,48 0-16,23 0 0,23 0 15,1-24-15,-1 24 16,1 0 0,-48 0-16,1 0 15,-95 0 1,47 0-16,1 0 15,-48 0-15,0 0 16,1 0-16,46-23 16,-188 23 15,212 0-31,0-24 16,0 24-16,24 0 0,-24 0 15,-24-47-15,71 47 16,-71 0-1,71 0-15,-94 0 16,94 0-16,-23 0 16,23 0-16,-24 0 15,1 0-15,22 0 16,25 0 0,-24 0-1,0 0-15,-24 0 16,1 0-16,-1 23 15,24-23-15,-70 0 16,70 0 0,0 0-16,-48 24 31,72-24-15,-24 0-1,23 0-15,-23 0 16,24 0-1,-1 0-15,1 0 16,-1 24 0,-23-1 31,-23 48-47,46-48 15,1 1-15,23-1 16,-24 48-1,24-48-15,-47 48 16,24-1 0,23-46-1,0 23 1,0-24-16,0 48 0,0 0 16,0-24-1,0 0-15,0 0 0,0 0 16,0-24-16,0 1 15,0 23-15,0-24 32,0 1-17,0-1 17,0 24 46,23-47-47,24 0-15,-23 0-16,23 0 15,-24 0-15,24 0 16,47 0-16,-47 0 15,71 0-15,23 0 16,-47 0-16,-47 0 16,47 0-16,0 0 15,-23 0-15,-1 0 16,-46 0-16,46 0 16,1 0-16,-47 0 15,46 0 1,-23 0-1,0 0-15,24 0 16,23 0-16,-24 0 16,-23 0-16,24 0 15,-24 0-15,-23 0 16,46 0-16,-23 0 16,24 0-1,-1 0-15,24 0 16,0 0-16,24 0 15,-47 0-15,46 0 16,-46 0-16,23 0 16,0 0-16,-24 0 15,24 0-15,-23 0 16,23 0-16,-47 0 16,24 0-16,-1 0 15,24 0-15,-23 0 16,-24 0-16,0 0 15,-24 0 1,72 0-16,-25 0 16,-46 0-1,23 0-15,0 0 16,0 0 0,0 0-1,-24 0-15,24 0 16,-23 0-16,23 0 15,-24 0 1,1 0 0,-1 0 15,1 24 31,23-24-15,-24 0-47,25 0 16,-25 0 0,24 0-1,-23 0-15,-1 0 16,1 0-1,23 0-15,0 0 0,-24 0 32,24 0 30</inkml:trace>
  <inkml:trace contextRef="#ctx0" brushRef="#br0" timeOffset="212281.6">6115 14064 0,'-47'0'94,"-71"-71"-94,71 48 16,24-24-16,-1 47 15,1-47-15,-1 23 16,-23-23-16,24 0 16,23 23-16,-48 1 15,48-1-15,-23 1 16,-1-1 0,1 1-1,-24-24 16,23 23-31,1 1 32,23 46 233,47 24-265,-47-23 16,23 23-16,24-24 16,-23 24-16,23-23 15,-23 23 1,23-23-16,-47-1 0,23-23 15,1 24 1,-1-24-16,-23 23 16,24 1 15,-1-1 16,-23 1-32,24-24 1,-1 23-16,-23 1 16,24-24-1,-24 23 1,23 1 0,1-1 46</inkml:trace>
  <inkml:trace contextRef="#ctx0" brushRef="#br0" timeOffset="-211325.69">11195 16110 0,'0'-24'47,"0"1"-15,-24 23-1,1 0-31,-1-24 15,1 24 1,-24-23 0,23 23-16,1 0 15,-1 0-15,1 0 16,-1 0-16,1 0 16,-1 0-1,1 0 1,-24 0-1,23 0 32,24 23-47,-24-23 16,1 0 0,-1 24-1,-23 23-15,24-47 16,-1 23-16,1 1 31,-1-1-31,1 1 31,23-1-15,-24 1 31,24 23-16,0-23-15,0-1 15,0 1-31,0-1 31,24 24-15,-24-23-1,23-1 1,1-23 0,-24 24-1,23-1 1,1 1 0,-1-1-16,-23 1 15,24-24 32,-1 0-31,1 23-1,47 1 1,-48-24 0,1 0-1,-1 0 1,24 0-1,-23 0 1,23 0-16,-24 0 16,24 0-16,-23 0 31,23 0 16,-24 0-47,24 0 15,-23-24-15,-1 1 32,24-24 30,-47 23-46,0 1-1,0-1-15,0 1 16,24-1 15,-24 1-31,47-1 16,-47-46 0,0 46-1,0-23 1,0 23-16,0-23 15,0 24 1,0-1 31,0 1-31,0-1 15</inkml:trace>
  <inkml:trace contextRef="#ctx0" brushRef="#br0" timeOffset="-210237.23">8231 13876 0,'0'23'47,"48"-23"-31,-1 0-16,47 0 15,47-94-15,70 0 16,-69-24-16,22-23 16,-70 94-1,-47 0-15,-23-23 16,-1 70 0</inkml:trace>
  <inkml:trace contextRef="#ctx0" brushRef="#br0" timeOffset="-209224.81">10278 15710 0,'23'-23'15,"1"23"-15,-24-24 0,23 0 16,71-23-16,-47 24 16,0-1-1,0-23-15,24 24 16,-48 23-16,71-94 16,-46 94-16,-25-24 15,1 1-15,23-24 16,-24 47 15</inkml:trace>
  <inkml:trace contextRef="#ctx0" brushRef="#br0" timeOffset="-207492.59">6703 16039 0,'23'0'94,"24"0"-79,47-23 1,-70 23-16,-24-24 16,47 1-16,-24-1 15,-23 1-15</inkml:trace>
  <inkml:trace contextRef="#ctx0" brushRef="#br0" timeOffset="-203092.72">6303 17521 0,'23'-24'63,"1"24"-17,70 0-46,-47 0 16,0 0-16,-23 0 16,23 0 46,-24 0-15,-23 24-31,0-1-16,-23 72 31,-24-48-15,23-47-16,24 23 15,0 1-15,-23-24 16,46 23 109,24-23-110,-23 0-15,-1 0 16,24 0 47,-47 24-48,24-1 16,-24 1 1,0-1-17,0 71 17,-24-94-17,1 24-15,-1-1 0,1 1 16,-1-24-1,1 0 1,-1 0 0,1 0 31,-1 0-32,1 0 1,-24 0-1</inkml:trace>
  <inkml:trace contextRef="#ctx0" brushRef="#br0" timeOffset="-172583.3299">22907 14605 0,'-94'0'16,"-47"70"-16,-94 71 15,70 0-15,-23 1 16,-24 22-16,-23 24 16,141-70-16,-24-24 15,1 71-15,46-71 16,1 23-16,70-46 15,-24 46-15,24-46 16,0 23-16,0-23 16,0-48-16,0 48 15,0-1-15,24 24 16,-1-47-16,-23 24 16,94-1-16,-70-22 15,46 46-15,-46-71 16,46 95-1,24-48-15,24 24 16,-24 0-16,-70-23 0,23-24 16,23 47-1,118 141 1,-141-141-16,-47-70 16,47 23-16,-23 23 15,-24-46 1,24 47-16,-1-71 15,-23 23-15,24 1 16,-1-1-16,-23 48 16,47-71-16,-47 23 15,0 1-15,47-1 16,47 24-16,47 24 16,24-24-16,47 23 15,-48-23-15,1 0 16,-24-23-16,47-1 15,-70 1-15,-71 23 16,0-47 0,-24 0-16,1 0 15,23 0 1,0 0 0,23 0-1,72-47-15,-1-24 16,0 24-16,-141 0 15,141-47-15,-118 71 16,1 23-16,23-24 16,0-23-16,-23 24 15,23-24-15,-24 23 16,24 1-16,71-1 16,-118 1-1,23-1 32,1 24-31,46 0-1,-23-70-15,0 46 16,0-23-16,0-47 16,-23 47-16,23-24 15,-23-70-15,-1 71 16,1-24-16,-1-24 15,1 47-15,-1 1 16,-23 46 0,24-23-16,-1 0 15,1 0 1,-1 24 0,48-24-1,-48 23 16,1 1-31,-24-24 16,0 0-16,0-48 16,0 48-16,0-23 15,0-1-15,-24-23 16,1 47-16,-1-23 16,1 23-16,23-47 15,0-1-15,-24 48 16,24-47-16,0 47 15,0 0-15,0-47 16,0 0-16,0 24 16,0-24-16,0 23 15,0 0-15,0 48 16,0-71-16,24 47 16,-24-24-16,0 24 15,0-23-15,0 46 16,0-23-16,-24-23 15,1-1 1,-1-23-16,-93-24 16,70 48-16,-48-48 15,25 48-15,-212-189 16,117 118 0,0 23-16,-46-23 15,23 47-15,-24 23 16,47-23-16,24 47 15,-23-23-15,-1 46 16,94 1-16,48 23 16,-24 0-16,-47 0 15,47 0-15,-47 0 16,23 23-16,24 1 16,0 23-16,-47 0 15,0 23-15,47-23 16,0 24-16,23-71 15,-23 94-15,47-70 16,-47 23-16,47 23 16,-23 1-16,23-24 15,0 23-15,0-46 16,0 23-16,0-24 16,0 48-16,0 0 15,0-48 1,0 71-16,0-47 15,23 0-15,1 24 16,-1-48 0,1 1-16,-24-1 31,23-23 63</inkml:trace>
  <inkml:trace contextRef="#ctx0" brushRef="#br0" timeOffset="-169893.17">26882 13946 0,'-47'47'15,"94"-94"-15,-141 235 16,47-117-16,47-24 0,-47 118 16,-24-24-1,24-71-15,-24 48 16,71-1-16,-70 1 16,70-71-16,0-23 15,0 46-15,0-23 16,0-23-1,0 46-15,0-46 16,0-1-16,0 1 16,23 23-16,1 0 15,-24-24 1,23-23-16,-23 47 16,24 24-16,-1-24 15,-23-24 1,0 25-16,24-1 15,-24-24-15,0 24 16,0 0-16,0 24 16,0-48-16,0 24 15,0 94 1,-24-94 0,1-47-16,23 24 0,0 23 15,0-24-15,0 25 16,0-1-1,0 0-15,0 0 16,0 0-16,0 23 16,0-46-16,0 46 15,0 1-15,0-24 16,0 23-16,0-23 16,0 1-16,-47 163 31,0-164-31,0 0 15,23 0-15,1 0 16,-24-23-16,47-1 16,-24 1-16,1 23 15,23-24 17,-24 1-17,1-1 1,-24 48-16,23-24 31,-23 24-31,47-48 16,0 71-16,0-23 0,-23 70 15,23-71 1,0 1-16,0-24 16,0 47-16,0 0 15,0-47-15,23 24 16,-23-24-16,47 23 15,-23-46-15,23 23 16,-24-47-16,24 47 16,0-47-16,-23 0 15,23 0-15,23 0 16,48 0-16,-24 0 16,0 0-16,24-47 15,-71 23-15,0 24 16,0-70-16,-24 46 15,48-23-15,-24-23 16,0 23-16,0 0 16,-24 0-16,25 23 15,-25-23-15,1 47 16,-1 0 0,1 0-1,46 0 1,1 0-16,23 0 15,0 0 1,70 0-16,283 141 31,-376-141-31,-48 0 16,24 0-16,-23 0 16,23 0-16,-23 24 15,-1-24 1,24 0-16,0-71 0,24-23 15,-48 24-15,48-48 16,-24 24-16,-24 47 16,-23 0-16,71-24 15,-71 48 1,23 23 0,24 0-1,71 0-15,-94 0 16,-1 0-16,1 0 15,23 0 1,0 0 0,0-47-16,0 0 15,47-47-15,0-24 16,-71 24 0,95-94-16,-118 164 15,0-46-15,0 46 16,23-23-16,1-23 15,0 23-15,-1 47 16,1 0 0,-1 0-1,1 0-15,-1 0 16,-23-24 0,47 0-1,-47 1-15,47-24 16,-23 23-16,-24-46 15,0-1-15,0-23 16,0-47-16,0 47 16,0 0-16,0 23 15,0 24-15,-24-47 16,24 24-16,-47-48 16,0 24-1,24 24-15,-1-25 0,-46 25 16,22-1-16,-22-23 15,-1 0 1,-46 0-16,46 47 0,24 0 16,0 0-16,-23 0 15,-1-24 1,24 24-16,-141-47 16,141 47-1,-141-94 1,70 47-16,48 47 15,-72-94-15,48 94 16,-70-24-16,23-23 16,23 24-16,71 46 15,-24-70-15,24 71 16,-70-48-16,46 24 16,24 23-16,0 1 15,24 23 32,-24 0-31,-24 0-1,-23 0-15,0 47 0,-24 24 16,95-48-16,-24-23 16,-24 47-1,24 0-15,24-47 16,23 24-1,0-1-15,0 1 47,0-1 94</inkml:trace>
</inkml:ink>
</file>

<file path=ppt/ink/ink1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12195" units="1/cm"/>
          <inkml:channelProperty channel="Y" name="resolution" value="35.15625" units="1/cm"/>
          <inkml:channelProperty channel="T" name="resolution" value="1" units="1/dev"/>
        </inkml:channelProperties>
      </inkml:inkSource>
      <inkml:timestamp xml:id="ts0" timeString="2019-12-18T08:27:41.744"/>
    </inkml:context>
    <inkml:brush xml:id="br0">
      <inkml:brushProperty name="width" value="0.05292" units="cm"/>
      <inkml:brushProperty name="height" value="0.05292" units="cm"/>
      <inkml:brushProperty name="color" value="#7030A0"/>
    </inkml:brush>
  </inkml:definitions>
  <inkml:trace contextRef="#ctx0" brushRef="#br0">15993 3128 0,'0'-24'16,"0"1"-1,-71-48 1,48 48-1,-25-1 1,1 0 0,0 24-1,-23 0 1,-1 0 0,48 0-16,-24 0 15,23 0 1,-46 0-1,46 0 1,-23 0 0,0 0-1,-23 0 1,-1 48 0,24-25-1,23 24 1,-23-23-1,24-1 1,-1 1 0,1 23-1,-1-24 1,-23 71 0,24-94-1,23 47 1,-24-23-1,24-1 1,0 24 0,-23-23 15,23-1-31,0 24 31,0-23-15,0 23-1,0-23 1,0-1 0,0 24-1,47 0 1,-24-23 15,-23-1-31,71 1 16,-48 23 15,1-47-15,-1 0-1,48 0 1,23 0 0,0 23-1,-47-23 1,-23 0-1,23 0 1,-24 0 0,48 0-1,23 0 1,-71 0 0,24 0-1,-23 0 1,70 0-1,-23-23 1,-24-1 0,-24 1-1,1-1 1,-1-23 0,1 47-1,-24-23 1,23 23-1,-23-24 1,24 1 0,-24-1-1,23 1 1,-23-25 0,0 25-1,24-24 1,-24 23-1,0 1 1,0-1 0,0 1-1,0-1 1,0-46 0,0 23-1,0 0 1,0 23-1,-24-23 1,24 24 0,-23-1-1,-24-46 1,23 70 0,24-24-1,-47 24 1,47-23-1,-23-1 1,-1 24 47,1 0-48</inkml:trace>
  <inkml:trace contextRef="#ctx0" brushRef="#br0" timeOffset="1382.83">14981 3880 0,'-23'71'63,"-24"-48"-63,-24 71 16,-23-47-16,0 47 15,-165 48 1,1 69-1,69-70 1,95-70 0,-70 47-1,93-48 1,-23 1 0,-47 46-1,-24-23 1,95-70-1,46-1 1,1-23 0</inkml:trace>
  <inkml:trace contextRef="#ctx0" brushRef="#br0" timeOffset="2551.98">15946 3786 0,'23'0'0,"24"0"15,24 118 1,140 140 0,-117-140-1,-23-47 1,0 23 0,-48-47-16,1-24 15,70 48 1,117 117-1,24-47 1,-140-70 0,-1-48-1,-47 24 17,94 0-32,0 24 15,-71-24-15,1 23 16,-47-70-1,-24 24 32,47-1-47,-47 1 32,23-24-17</inkml:trace>
  <inkml:trace contextRef="#ctx0" brushRef="#br0" timeOffset="4338.25">13359 5409 0,'-48'0'16,"25"-24"-1,-71-46 1,0 70-1,47 0 1,23 0 0,-46 0-1,23 0 1,-24 0 0,24 0-1,0 23 1,-47 1-1,23 23 1,1 0 0,-1 47-1,48-47 1,23-23 0,0 46-1,0-23 1,0 0-1,23 47 1,1-23 0,46-24-1,1 47 1,23 0 0,-23-70-1,46 46 1,-23-70-1,-70 24 1,-1-24-16,24 0 16,71 23-1,-71-23 1,47 0 0,0 0-1,-23 0 1,23 0-1,-47-23 1,0-48 0,-47 48-1,0-1 1,0-47 0,0 24-1,0 24-15,0-48 16,0 1-1,0 23 1,0 23 0,-47-46-1,23 46 1,-23-46 0,24 46 15,-1 1-16,-46-24 1,23 23 0,0-23-1,23 23 1,0 24 0,-23-23-1,47-1 1,-47 1 15</inkml:trace>
  <inkml:trace contextRef="#ctx0" brushRef="#br0" timeOffset="6033.95">17921 5456 0,'0'-24'31,"-70"1"-31,23 23 16,23 0-1,0 0 1,-164 23-1,47 24 1,47 24 0,0 23-1,47-47 1,0 0 0,23 24-1,24-24 1,-47 23-1,47-46 1,0 23 0,0-24-1,0 48 1,0-24 0,24 0-1,70 24 1,-47-48-1,47 24 1,-47-23 0,118 23-1,-24-47 1,47 0 0,-47 0-1,-70 0 1,46 0-1,-23 0 1,-47 0 0,24-24-1,-24 1 1,-23-1 0,-1-23-1,-23 24 1,0-48-1,0-70 1,0 47 0,-47 47-1,0 0 1,-24-24 0,48 48-1,-118-71 1,94 47-1,-71-47 1,95 94 0,-1 0 31,1 0-16,-1 0-16</inkml:trace>
  <inkml:trace contextRef="#ctx0" brushRef="#br0" timeOffset="8486.93">12441 6044 0,'0'23'62,"0"1"-15,-70 47-47,46-48 16,-23 1-16,-47 70 15,0-24 1,0 1 0,47-48-1,-47 24 1,0 71 0,23-71-1,1 23 1,23 1-1,0-24 1,-47 24 0,46-48-1,48 1 17,-23-1-1</inkml:trace>
  <inkml:trace contextRef="#ctx0" brushRef="#br0" timeOffset="10743.15">11359 7079 0,'0'-24'47,"-47"1"-31,0 23 0,0 0-1,-47 0 1,-70 70-1,140-70 1,-23 24-16,24-1 16,-95 48-1,71-48-15,-24 24 16,1-23 0,-1 46-1,48-46 1,-1 23-1,-46 47 1,70-70 0,0 70-1,0-24 1,0-46 0,0-1-1,23 48 1,48-24-1,-24 0 1,0 0 0,-24-24-1,48 1 1,70 0 0,-70-24-1,23 23 1,0-23-1,-24 0 1,24 0 0,-23 0-1,-48 0-15,48-23 16,47-25 0,-48 1-1,-23 47 1,-47-23-1,24-1 1,-1-46 0,-23 23-1,0 0 1,24-47 0,-24 47-1,0-24 1,0 48-1,0-1-15,0-23 16,0 0 0,-24 0-1,1 23 1,-24-23 0,47 0-1,-24 24 1,-23-24-1,0 23 32,24 1-31,-1 23 0</inkml:trace>
  <inkml:trace contextRef="#ctx0" brushRef="#br0" timeOffset="12014.89">17263 6350 0,'-24'0'47,"-46"0"-31,70 23 0,-48 24-1,-46 94 1,-94 0-1,94-70 1,-23 23 0,70-47-1,0 0 1,-1 0 0,25-23-1,-24 23 1,23-47-1,1 23 1,-1 24 0,1-47-1,-24 24 17,47-1-1,-24 1 16</inkml:trace>
  <inkml:trace contextRef="#ctx0" brushRef="#br0" timeOffset="13345.4599">16204 7220 0,'0'-24'31,"-47"24"-31,-23 24 16,46-24-1,-93 47 1,-25 23 0,1 1-1,71-24 1,46 0-1,1 0 1,-1 24 0,1-1-1,-1-23 1,24 24 0,0-24-1,0-24 1,0 24-1,0 24 1,24-24 0,23 24-1,23-48 1,1 24 0,70 0-1,-70-47-15,-1 47 16,24-47-1,118 0 1,-165 0 0,23 0-1,-46 0 1,-1 0 0,1 0-1,-1-23 1,1 23-16,0-71 15,-1 24 1,-23-47 0,0-24-1,0 95 1,0-1-16,0-46 16,0-1-1,0 24 1,0 0-1,0 0 1,-47-23 0,0 23-1,47 23 1,-47 1 0,23-1-1,24 0 16,-70-23-15,46 24 0,1-1-1,23 1 1</inkml:trace>
  <inkml:trace contextRef="#ctx0" brushRef="#br0" timeOffset="14860.47">18439 6373 0,'23'0'15,"24"0"1,-23 24-1,23 70 1,94 47 0,-71-94-16,95 94 15,-118-70 1,24-1 0,23 1 15,-24 23-16,24-47 1,-70 0 0,23-47-1,0 47 173,47-47-188,-71 23 15,1 1 1,23-1 0</inkml:trace>
  <inkml:trace contextRef="#ctx0" brushRef="#br0" timeOffset="16196.57">20273 7432 0,'-24'-24'16,"-23"-23"-1,0 23 1,24 1-1,-95 23 1,-140-24 0,140 24-1,24 0 1,23 0 0,24 0-1,24 0 1,-24 0-1,-47 0 1,47 71 0,0 0-1,23-24 1,-23 23 0,47 24-1,0-47 1,0 47-1,0-23 1,0-48 0,0 24-16,0 0 15,47 24 1,24 0 0,-48-24-1,24-24 1,-23 1-1,117 46 1,-94-70 0,94 24-1,0-24 1,-47 23 0,-23-23-1,-1 0 1,-23 0 15,24 0-15,23-23-1,-47-1 1,0-46 0,-23 23-1,-24-24 1,0 24-1,23 0 1,-23-47 0,0 47-1,0 0 1,0 0 0,0 23-1,0 1 1,0-24-16,-23 47 15,23-24 1,0 1 0,-24 23-1,0-47 1,-23 23-16,47 1 16,-23 23-1,23-24 32</inkml:trace>
  <inkml:trace contextRef="#ctx0" brushRef="#br0" timeOffset="18885.69">15358 3269 0,'0'47'46,"0"23"-46,0-23 16,0-23 0,0 23-16,0 0 15,0-24 1,0 1 0,0 23-1,0-23 1,0-48 140,0 1-140,0-25-16,0 25 15,0-24 1,0 23 0,0-23-16,0 24 15,0-24 1,0 23-1,0-23 1,0 24 0,0-24-1,0 23 1,0-23 0,0 24 15,23-1-16,1 1 1,-1 23 15,1 0-15,-1 0 0,1 0-1,-1 0 32,24 0-31,-23 0-1,23 23 1,-47 1 0,23-1 30,-23 1-30,0-1-16,0 1 16,71 23-1,-48 0 1,-23 0 0,24 0-1,-24-24 1,0 1-1,0 23 1,0-24 0,23 1-1,-23-1 1,0 1 0,0 0-1,24-24 1,-24 23-1,0 1 1,0-1 0,0 1 31</inkml:trace>
  <inkml:trace contextRef="#ctx0" brushRef="#br0" timeOffset="19638.52">15475 3504 0,'24'0'78,"46"0"-62,-46 0-1,-1 0 1,1 0 0,-1 0-1,1 0 16,-1 0-15,1 0 15</inkml:trace>
  <inkml:trace contextRef="#ctx0" brushRef="#br0" timeOffset="20756.37">12841 5738 0,'0'24'47,"0"46"-32,0-23 1,0-23 0,0 46-1,0 1 1,0-48 0,0 24-1,24 1 1,-24-25-1</inkml:trace>
  <inkml:trace contextRef="#ctx0" brushRef="#br0" timeOffset="22407.06">12935 5668 0,'71'0'125,"-24"0"-125,0 0 16,-24 0-1,24 0 1,-23 0 15,-1 23 0,-23 24 1,0-23-1,0-1-15,0 24-1,-23-47 1,-1 0-1,1 0 1,-24 24 0,-24-1-1,48-23 110,46 0 16,71 0-125,-70 0-1,70 0 1,-47 0-1,0 24 1,0-24 0,-23 23-1,-1-23 1,1 24 15,-24-1-15,0 1 31,0-1-16,0 1-15,-24-1-1,1-23 16,-24 24-15,47-1 0,-24-23 15,-23 0-15,0 0-1,23 0 1,1 0-1,-1 0 1,1 0 0,-1 0-1,-23 0 1,24 0 15,-24 0-15,0-23-1</inkml:trace>
  <inkml:trace contextRef="#ctx0" brushRef="#br0" timeOffset="24461.98">17804 5785 0,'-24'-23'266,"0"23"-266,1 0 47,-24 0-32,23 0 1,-23 0 0,24 0 15,-1 0 0,1 23-15,-1-23-1,1 0-15,-1 24 16,1-1 0,-1 1-1,1-1 1,23 1-1,-24-1 1,24 24 0,0-23 15,0 23-31,0-24 31,0 1 16,24-1-16,-24 1-31,23-24 16,24 24 15,-23-1 16,-1-23-31,48 0-1,-48 0 1,48 0 0,47 0-1,-71 0 1,0 0-1,-24 0 1,1-47 0,70-24-1</inkml:trace>
  <inkml:trace contextRef="#ctx0" brushRef="#br0" timeOffset="26062.71">10913 7361 0,'0'23'47,"0"25"-32,0-25-15,0 1 16,0-1 0,0 48-1,0-24 1,0 0-1,0-24 17,0 1-17</inkml:trace>
  <inkml:trace contextRef="#ctx0" brushRef="#br0" timeOffset="27028.15">10913 7267 0,'23'0'47,"1"0"-31,23 0 0,-24 0-1,1 0 1,-1 23-1,1 1 1,-1-1 0,1 1-1,-1 23 1,1-23 0,-1-1-1,1 1 1,-24-1 15,0 1-15,0-1-1,0 1 32,0-1-47,0 1 16,-24-1 15,1-23-15,-1 0-1,1 0 1,-24 47 0,23-47-1,1 0 1,-1 24-1,-23-1 1,0-23 15</inkml:trace>
  <inkml:trace contextRef="#ctx0" brushRef="#br0" timeOffset="28815.99">15899 7620 0,'-24'23'46,"24"1"-46,0-1 16,0 24 0,-24 24-1,24-24 1,0 0 0,0-24-1,0 1 1,0-1-16,0 1 15,24-24 220,0 0-235,23 0 15,-24 0 1,24 0 0,-23 0-1,-1 0 1,1 0 0,-1-24 30,1 24-46,-1 0 16,1 0 0,-1 0-1</inkml:trace>
  <inkml:trace contextRef="#ctx0" brushRef="#br0" timeOffset="29894.2">15875 7479 0,'0'23'78,"24"-23"-47,23 0-15,-24 0 0,24 0 30,-23 0-30,-1 24 0,1-24-1,-1 0 1,1 0 15</inkml:trace>
  <inkml:trace contextRef="#ctx0" brushRef="#br0" timeOffset="30550.89">15851 7808 0,'48'0'62,"-25"0"-62,48 0 16,-48 0 0,48 0-1,-24 0 1,-24 0-1,24 0 1,-23 0 0</inkml:trace>
  <inkml:trace contextRef="#ctx0" brushRef="#br0" timeOffset="31662.6">19614 7549 0,'0'24'47,"0"-1"-47,0 1 16,0 46-1,0 24 1,0-70-1,0 23 1,0-24 0,0 24-1,-23-23 32</inkml:trace>
  <inkml:trace contextRef="#ctx0" brushRef="#br0" timeOffset="32791.24">19591 7573 0,'23'0'156,"24"0"-140,1 0-1,-25 0-15,1 0 16,-1 0-1,1 0 1,23 0 0,-24 0-1,1 0 1,23 0 0,-24 0-1</inkml:trace>
  <inkml:trace contextRef="#ctx0" brushRef="#br0" timeOffset="34110.6">19685 7808 0,'24'0'15,"46"0"17,-46 0-17,70 0 1,-71 0 0,1 0-1,-1 0 1,1 0-1,-1 0 1</inkml:trace>
  <inkml:trace contextRef="#ctx0" brushRef="#br0" timeOffset="45493.61">9995 5762 0,'-47'0'31,"24"0"-31,-48 0 16,48 0-1,-95 47-15,-94 23 16,95-23 0,-95 47-1,1 0 1,69-23-1,72-24 1,46 0 0,-46 47-1,-1 0 1,48-94-16,-24 24 16,-47 46-1,47-23 1,0 24 15,23 23-15,1-23-1,23-24 1,-24-24 0,24 48-1,-24 23 1,24 0-1,0-24 1,-23 24 0,23-23-1,0-24-15,0-23 16,0 46 0,0 48-1,0-24 1,0 0-1,47-47 1,-47 23 0,24 1-1,-1 0 1,-23-1 0,47 24-1,-47-47 1,24 0-1,-1 47 1,1-47 0,-24 94-1,23-70 1,24 23 0,-47-47-1,24 47 1,-1-70-1,24 93 1,24-46 0,-24 46-1,0-93-15,0 94 16,23-71 0,-22 23-1,-1-46 1,23 46-1,-23-23 1,24 24 0,-48-24-1,48 0 1,-1-24 0,71 119-1,-23-95 1,-47-24-1,-24 1 1,23-24 0,-46 47-1,93-24 1,1 24 0,-48-23-1,1-24 1,-24 23-1,-23 24 17,-1-47-17,95 24-15,-24 23 16,0-47 0,-47 47-1,0-24 1,0-23-1,0 24 1,24-24-16,-1 23 16,24-23-1,-47 0 1,0 24 0,0-24-1,0 23 1,-23-23-1,23 0 1,0 0 0,-24 0-1,1 0 1,46 0 0,-46 24-1,0-24 48,23 0-16</inkml:trace>
  <inkml:trace contextRef="#ctx0" brushRef="#br0" timeOffset="47075.7599">11312 10113 0,'0'23'94,"0"24"-94,47 47 15,-47-47-15,24 0 16,164 165-1,-117-94 1,-48-95 0,1 1-1,-24-1 1,23-23 0,1 24-1,-1-1 1,1 24 15,-1-23 32,-46-24 77,-24 0-124,0 0-16,0 0 15,-71 23 1,-47 24 0,118-47-1,24 0 1,-1 0 0,1 0-1,-1 0 1,1 0 46,23 24 95,-47-24-111,23 23-14,-23-23-17,47 24 95</inkml:trace>
  <inkml:trace contextRef="#ctx0" brushRef="#br0" timeOffset="48875.57">9784 5315 0,'0'47'63,"23"-47"-48,1 0-15,-1 23 16,1-23-16,46 24 16,71-1-1,48 24 1,-25 24 0,-46-47-1,-95-24 1,142 70-1,-118-46 1,0-24 0,-23 0-1,-1 0 1,1 0 0,-24 23 15,23-23-16,1 24 1,-1-24 140,-23 47-124,-23 70-32,-1-93 15,-70 93 1,-24-46-1,118 0 1,-23-48 0,-24 24-1,0-23 1,47 23 0,-71 0-1,71 0 16,-23-24-15,-24 48 0,23-48 15,24 1-15</inkml:trace>
  <inkml:trace contextRef="#ctx0" brushRef="#br0" timeOffset="50843.31">9831 5785 0,'23'0'47,"1"24"-16,-1-24 0,1 0-15,-1 0-1,24 0 1,0 0 0,-23 0-1,23 0 1,-24 0-1,1 0 1,0 0 0,-1 0-1,1 0 1,-1 0 0,1 0-1,-1 0 1,1 0-1,46 0 1,-46 0 0,-1 0-1,1 0 1,-24-24 0,23 24-1,24 0 1,-23 0 31,23 0-47,0 0 93,-24 0-93,1 0 32,-1 0-17,1 0 1,-1 0 0,1 0-1,0 0 1,-1-23 15,1 23-15,-1 0-1,1 0 1,-1 0 0,1 0-1,-1 0 32,24 0 0,24 0-47</inkml:trace>
</inkml:ink>
</file>

<file path=ppt/ink/ink1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0T14:24:16.154"/>
    </inkml:context>
    <inkml:brush xml:id="br0">
      <inkml:brushProperty name="width" value="0.05292" units="cm"/>
      <inkml:brushProperty name="height" value="0.05292" units="cm"/>
      <inkml:brushProperty name="color" value="#FF0000"/>
    </inkml:brush>
  </inkml:definitions>
  <inkml:trace contextRef="#ctx0" brushRef="#br0">1670 3598 0,'-24'24'63,"24"93"-63,0 48 15,0-24-15,0-24 16,0-22-16,0-1 16,0-47-16,0-24 15</inkml:trace>
  <inkml:trace contextRef="#ctx0" brushRef="#br0" timeOffset="1717.02">1646 3410 0,'0'-24'47,"24"24"-32,46 0-15,48 0 16,47 0-16,23 0 16,94-47-16,141 47 15,-46 0-15,22 0 16,-93 0-16,-118 0 15,71 0-15,-94 0 16,46 0-16,-46 0 16,-24 0-1,-47 0-15,47 0 16,-23 0-16,-24 0 0,23 0 16,1 0-1,47 0-15,-95 0 0,-23 0 16,-23 0-1,23-23-15,0 23 16,-24 0 0,24 0-1,0 0 1,24-24-16,0 24 16,-1-47-16,-46 47 15,-1 0-15,1 0 47,-1 0-31,1 0-16,23 0 15,23 0-15,1 24 32,-48-1-1,-23 1-16,0-1 1,0 48-16,0 23 16,0-24-16,0 1 15,0 47-15,47-1 16,-47-23-16,0 0 16,47-70-16,-47 46 15,24 1 1,0-47-1,-48-1 95,-23-23-95,-47 0-15,-47 0 16,0 0-16,0 0 16,-48 0-16,1 0 15,0 0 1,47 0-16,-24 0 0,-117 0 16,23 0-16,24 0 15,0 0-15,-24 0 16,71 0-16,-23 0 15,-236 0 1,376 0 0,48 0-16,-1 0 0,1 0 15,-1 0-15,1 0 16,-24 0 0,-24 0-16,24 0 15,-47 0-15,0 0 16,-71 0-16,24-47 15,23 23-15,-164 1 32,188-1-32,71 24 15,-48 0-15,48-23 16,-24 23 46,-24 0-62,47 0 16,1 0-16,-1 0 16,-46 0 46,46 0-62,-46 23 16,23-23-16,23 0 31,1 24-15,46-24 93</inkml:trace>
  <inkml:trace contextRef="#ctx0" brushRef="#br0" timeOffset="2408.48">1787 3833 0,'71'0'63,"0"0"-48,-48 0-15,95 0 16,70 0-16,-118 0 15,24 0-15,-47 0 16,-23 0-16,23 0 16,0 0-1,-23 0 1,23 0 15,-24 0-31,48 0 16,140 0-1,-164 0-15,0 0 16,-23 0-16,-1 0 16,-23-23-16,24 23 15,23 0 1,-23 0 0,23 0-16,0 0 15,0 0-15,-24 0 31,1 0-15,-1 0 0</inkml:trace>
  <inkml:trace contextRef="#ctx0" brushRef="#br0" timeOffset="3189.16">3128 3574 0,'23'48'62,"119"-25"-62,-72 48 16,1-48-16,-1-23 15,-23 47-15,24-23 16,-48-24-16,1 23 16,-1-23-16,1 24 15,-24-1 157,-71 48-172,1-48 16,23-23-16,0 24 15,-94 46-15,70-46 16,1 23-16,-1-24 16</inkml:trace>
  <inkml:trace contextRef="#ctx0" brushRef="#br0" timeOffset="6477.12">15169 3998 0,'-23'0'16,"-48"0"0,1 0-16,23 47 15,-24 0-15,-70 70 16,47-69-16,-24 69 15,48-46-15,-24-1 16,-24 48-16,95-71 16,-48 23-16,24-23 15,47-23-15,-47-1 16,47 1-16,-23 0 16,-48-1-1,24 24 1,23-23-1,1-1-15,-1-23 16,24 24-16,0-1 0,-23-23 31,23 24-31,-47-1 16,47 1-16,-47-1 16,47 24-16,-47-23 15,23-1-15,24 1 16,-23-1-16,23 1 31</inkml:trace>
  <inkml:trace contextRef="#ctx0" brushRef="#br0" timeOffset="7220.03">13664 5056 0,'0'71'78,"-23"-24"-78,23 0 15,0-24 1,0 24 15,0-23-15,0-1 0,47-117 249,0 94-265,23-47 16,-23 24-1,-47-1-15,47 1 0,-23 23 16,-1-24-16</inkml:trace>
  <inkml:trace contextRef="#ctx0" brushRef="#br0" timeOffset="7693.19">14487 4844 0,'0'24'63,"0"23"-63,0-23 15,0-1 1,47 24-16,-47-23 16</inkml:trace>
  <inkml:trace contextRef="#ctx0" brushRef="#br0" timeOffset="8265.4">14581 4633 0,'-117'70'32,"46"-23"-32,-140 165 31,164-94-31,-24-48 15,48-23-15,23-23 16,0-1-16,0 1 16,0-1-16,0 1 15,0-1-15,0 1 16,23-1 0,1 1-16,46-1 15,24-23-15,-23 0 16,-1 0-16,1 0 15,-1 0-15,-23-47 16,-23 0-16,-24-47 16,24 47-16,-24 0 15,0-23-15,0 46 16,0-23-16,-48-47 16,25 94-16,-1 0 109</inkml:trace>
  <inkml:trace contextRef="#ctx0" brushRef="#br0" timeOffset="9046.9499">15710 4021 0,'0'71'63,"118"70"-63,-24 0 15,0-23-15,0-1 16,-70-70-16,93 71 16,-70-24-16,24-47 15,-24 47 1,23-23-16,-22 23 0,-1-71 15,-24 1-15,24 23 16,0-47 0,-47 23-16,24 1 15,-1-1 1,1 24 0,-1-47-16,1 24 15,23 23 1,-24-24-16,24 25 15,-23-1-15,46 0 16,-70 0-16,47 23 16,-23-70 15,-1-23 0</inkml:trace>
  <inkml:trace contextRef="#ctx0" brushRef="#br0" timeOffset="9703.16">16933 5103 0,'0'47'47,"0"47"-31,0-23-16,0-1 15,47 1-15,-23-24 16,-1 24-16,1-24 16,-1 23-16,-23-23 31,24-47-15,-24 24 30,-212-71 48,71 47-78,-47-94-16,94 94 15,47 0 1,23-24-16,1 24 16,-1 0-16</inkml:trace>
  <inkml:trace contextRef="#ctx0" brushRef="#br0" timeOffset="10542.32">15851 4844 0,'0'24'94,"24"47"-79,-24-24 1,0-24-16,0 1 16,0 23-1,0-24-15,0 1 0,-24 46 16,-23-46-16,47-1 15,-47 1 1,24-1 0,23 1 93,47-24-93,0 0-16,24 0 15,-48 0-15,24 0 16,-23 0-16,-1 0 16</inkml:trace>
  <inkml:trace contextRef="#ctx0" brushRef="#br0" timeOffset="11340.56">15875 4680 0,'-24'0'16,"-23"0"-1,0 0 1,-70 0-16,70 47 15,0-24-15,0 24 16,0 24-16,-47 47 16,94-71-1,0 0-15,-47 94 32,47-94-32,0 0 0,0 0 31,0 0-31,0-24 15,0 24 1,23-47-16,48 71 16,-1-71-1,24 24 1,-23-24 0,-24 0-16,23 0 15,-23 0-15,48 0 16,-25 0-16,-23 0 15,0 0-15,-23-24 16,23 1 0,-24-25-1,1 25-15,23-1 16,-47-23-16,0 0 31,0 24-31,0-24 0,0-47 31,0 70-31,-24-46 0,24 46 16,-23-46 0,-24 23-16,0 23 15,23-23-15,-23 0 16,24 47 0,-1 0-1,-23 0 16,0 0-15</inkml:trace>
  <inkml:trace contextRef="#ctx0" brushRef="#br0" timeOffset="12027.02">15781 4915 0,'-47'-23'0,"0"23"47,23 0 0,1 0-32,23 23 1,-24-23-16,1 24 31,-1-1-31,-23 1 16,47-1-1,0 1-15,0 23 16,0-24 0</inkml:trace>
  <inkml:trace contextRef="#ctx0" brushRef="#br0" timeOffset="40947.5199">17263 6632 0,'-47'47'31,"23"47"-16,-23-47-15,47-23 16,-24 23-16,1 0 16,-24-24-16,23 24 15,1 0-15,-24-47 16,0 47-16,23-23 16,1 23-16,23-24 15,0 1-15</inkml:trace>
  <inkml:trace contextRef="#ctx0" brushRef="#br0" timeOffset="41668.03">18344 6514 0,'0'24'47,"71"70"-47,-24 23 15,-47-69-15,71 93 16,-24-24-16,23 1 16,24 70-1,-94-141 1,71 24-16,-48-48 15,1 48-15,-1-71 16,-23 23-16,24 1 16,-1-1-1,1-23 48</inkml:trace>
  <inkml:trace contextRef="#ctx0" brushRef="#br0" timeOffset="46068.41">13429 6420 0</inkml:trace>
  <inkml:trace contextRef="#ctx0" brushRef="#br0" timeOffset="46244.15">13570 6585 0,'24'23'15,"-24"1"-15,47-1 47,-24 24-31,-23-23-16</inkml:trace>
  <inkml:trace contextRef="#ctx0" brushRef="#br0" timeOffset="46414.75">13688 6797 0,'23'47'47,"1"0"-31,-1-47-1</inkml:trace>
  <inkml:trace contextRef="#ctx0" brushRef="#br0" timeOffset="46583.15">13899 7149 0,'0'0'15,"47"47"1</inkml:trace>
  <inkml:trace contextRef="#ctx0" brushRef="#br0" timeOffset="46716.42">14064 7337 0,'24'24'47</inkml:trace>
  <inkml:trace contextRef="#ctx0" brushRef="#br0" timeOffset="46875.91">14135 7455 0</inkml:trace>
  <inkml:trace contextRef="#ctx0" brushRef="#br0" timeOffset="49981.74">14158 13429 0,'-47'70'31,"24"-46"-15,23-1-16,-71 48 16,48-71 15,23 23-16,-24 24 1,0-23-16,1-1 16,-24 48-16,0-47 15,0 23-15,23 0 16,-46-24-16,46 48 16,1-71-16,23 23 15,-24-23 1,24 24-1,-23-1 220</inkml:trace>
  <inkml:trace contextRef="#ctx0" brushRef="#br0" timeOffset="50884.98">13500 13429 0,'23'0'78,"1"0"-78,70 47 15,-24 47-15,-23-47 16,0 47-16,71 24 16,-95-95-1,1 1-15,23 23 16,-47-24-16,24-23 15,-24 24 17,0-1-17,47-23 1,-47 47-16,23-47 16,-23 24-1,24-24-15,-24 23 16,23-23-16,-23 24 15,24-1 1,-1 1 15,-23-1 16</inkml:trace>
  <inkml:trace contextRef="#ctx0" brushRef="#br0" timeOffset="67140.32">13147 9289 0,'-47'0'15,"-24"95"1,71-25-16,0 1 15,0 23-15,0 0 16,0 0-16,0 23 16,0-46-16,0 0 15,0 23-15,47 0 16,-47-47-16,24 23 16,46 48-16,-46-24 31,-24-47-16,0 47 1,0-23-16,0-24 16,0 0-16,0-24 15,0 1-15,0 23 16,-24 0-16,1-24 16,-1 1-16,-23-1 15,47 1 1,-23-24-16,-24 23 15,0 1-15,-24-24 16,-46 47-16,46-23 16,47-24-16,1 23 15,-71 1-15,-24-1 16,1 24-16,23 24 16,47-48-16,-95 71 15,1-47-15,-47 71 16,0 23-16,70 24 15,24-48-15,94-46 16,-23-1-16,-1 24 16,1 48-1,-1-119-15,24 1 0,0-1 16,0 1 0,-47-1 62,-94 1-63,0 23-15,-24 0 16,1-24-16,70 48 16,-141-48-16,70 24 15,24 24-15,-188 70 16,117-23-1,118-24-15,-71 23 16,71-23 0,-23 0-16,22 71 0,48-118 15,-23 24-15,46-1 16,1-23-16,-24 47 16,47-23-1,0-48-15,-24 24 0,24 24 16,94 70-16,-94-23 15,0-48-15,0-23 16,0 47-16,0 118 31,0-118-31,0 0 16,0-23-16,0 23 16,0 0-1,-23-47-15,-1 23 16,1-46-16,-24 23 15,23 0 17,-70 24-32,-47 23 15,70-71-15,-46 48 16,23 23-16,23-24 16,-23 1-16,0 70 15,94-117-15,-47-24 16,47 47-16,-47 23 15,24-23-15,-25-23 16,48-1-16,0 24 16,-47 24-1,47-48-15,0 48 16,0-24-16,0 0 16,24 24-1,-24-1-15,0-23 0,0 24 16,0-1-1,0 1-15,0 23 16,47-24-16,-23 48 16,140 23 15,-93-70-31,-48-71 16,71 70-16,-23-46 15,-24-24-15,47 0 16,24 23-16,23 24 15,-71-47-15,1 24 16,-1-24-16,1 0 16,23 0-16,-23 0 15,46 0-15,-23 0 16,47 0-16,47 0 16,-23 0-16,-47 0 15,70 0-15,-24 0 16,25 0-16,-72 0 15,-70 0-15,94 23 16,-70-23-16,46 0 16,72 0-16,-1-23 15,70-1-15,-46 1 16,-47-1 0,-48-23-16,48 24 15,23-1-15,-117 24 16,-48-23-16,24 23 15,24-24-15,-1 1 16,-23-1-16,24 24 16,0-23-16,-48 23 15,24 0-15,71 47 16,-24 0-16,47 47 16,0-47-16,94 47 15,-70-71-15,46 24 16,-22-23-16,-1-24 15,47 0-15,-47 0 16,-47 0-16,-23 0 16,-24 0-16,-24 0 15,-46 0-15,23 0 16,0-24-16,47 24 16,-47 0-1,47 0-15,-23 47 16,117 48-16,-118-48 15,95 94-15,23-71 16,-70-46-16,-24 46 16,71-46-1,-48-1-15,71-23 16,-23 0-16,47 0 16,-71-23-16,-24-48 15,48 1-15,-24 46 16,24-23-1,-71 0-15,188 47 16,-212 0 0,-46 0-16,70 0 15,-47 0-15,47 0 16,71 0-16,-1 24 16,25 23-16,69 23 15,1-46-15,-71-1 16,-23-23-16,23 0 15,-70 0-15,-1 0 16,377-164 15,-400 117-31,24-24 0,-1 48 16,1 23-16,-48-48 16,1 25-1,23 23-15,-23 0 0,-1 0 16,-46 0-1,46 23-15,48 25 16,70 46-16,118-24 16,-95-23-16,1 24 15,23-48-15,0 1 16,-23-24-16,-47 0 16,-71 0-16,0 0 15,-24 0-15,-23-47 16,0 0-16,1 0 15,22-94-15,1 46 16,23-22 0,-24 23-16,1 47 0,-24 0 15,47-24-15,-47 48 16,47 23 15,-23 0-15,46 0-16,1 0 15,-1-24-15,1-23 16,-47 47-16,-1-23 16,-70-1-1,0-23 1,0 0 0,0-47-16,0 0 0,0 0 15,0 0 1,-23-47-16,-1 23 15,-70-70-15,23 0 16,1 47-16,-24-95 16,-47 25-16,23 46 15,-23 24-15,0-71 16,47 95-16,-118-48 16,118 95-1,-24 23-15,-23-24 16,-47 24-1,24-24-15,-142 24 16,47-70-16,47-1 16,1 1-1,-1-1-15,118 24 16,23 47-16,-23-94 0,94 94 16,-47-47-16,0-24 15,24 24-15,-1-47 16,24 117-16,-23-93 15,-95-118 1,71 46-16,-23 119 16,70-48-1,-47-46-15,0 46 16,47 47-16,-24 1 16,0 23-16,-23-71 15,47 71-15,-23-23 16,-1 23-16,1-24 15,-24-46 1,23 22-16,-23-22 0,0 46 16,24-70-16,-1 24 15,-46-1-15,70 24 16,-24-47-16,-46 47 16,70-47-16,-71 47 15,48-24-15,-48-23 16,47 70-16,-70-46 15,24 23-15,-24 0 16,47 47-16,23 23 16,-93-47-16,70 71 15,-24 0-15,-70 0 32,117 0-32,-23 0 15,-23 0-15,-48 0 16,-211 0-1,235 0-15,-47 0 16,23 0-16,48 0 16,23 0-16,23 0 15,-47 0-15,-23 0 16,24 0-16,46 0 16,1-23-16,-24-1 15,47-23-15,-24-70 16,-93-48-16,-24 24 15,23-24-15,24 48 16,-24-24-16,71 70 16,-47 1-16,47 23 15,0 47-15,24 0 32,-48 0-17,0 0-15,-23 0 0,-47 70 16,-47 1-1,94-24-15,0-24 0,-71 24 16,95-23-16,-24-24 16,23 0-1,-23 0-15,24 0 16,-25 0-16,72 0 16,-24-24-16,-24 1 15,1-24-15,-1 47 16,-23-24-16,24 24 15,-24 0-15,23 0 16,-47 0-16,24 0 16,-23 47-16,23-23 15,-24 46-15,48-46 16,22-1 0,-46 24-16,71-47 15,-142-47 16,71 0-31,24-23 16,23 23-16,-47 0 16,70 23-1,0 1-15,-23 23 32,-70 0-17,-24 47-15,70-24 16,-23 71-16,24-70 15,-1 23 1,47-24-16,-46-23 31,46 0 1,1 0-1,-1 0 0,-23 47-15,24-47-16,-24 24 15,47-1-15,-47-23 16,23 47-16,-46-23 16,23-24-1,23 0 1,1 0 31,-1 0-32,1 0 17,-1 0 30,-23 0 1,0 0-48,23 0 1,1 0-1,-1 0 32,-23 0-31,-94 0-16</inkml:trace>
  <inkml:trace contextRef="#ctx0" brushRef="#br0" timeOffset="87693.47">21943 5550 0,'23'94'15,"48"24"1,-71-48-16,47 48 16,47 46-16,0 1 15,24 47-15,-48-48 16,24-22-16,24 22 16,23-23-16,-70-23 15,23-1-15,-47-22 16,-47-48-16,0 0 15,70 0-15,-70-24 16,0 1-16,0 23 16,0 23-1,0 1-15,-23-1 16,-1 189 15,24 0-15,0-71-16,0-94 15,47 71-15,0-48 16,0 24-16,0 0 16,24 1-16,-48-95 15,1 23-15,-24-23 16,0 24 0,0 70-1,0-71-15,-24 72 16,-23-72-16,-23 71 15,46-70-15,24-1 16,-23 165 0,-24-93-1,47 46-15,0-71 16,0 166 0,23-119-16,48 1 0,-71-95 15,23 24-15,-23 1 16,0-25-1,0 1 1,0-48-16,0 71 0,0-23 16,0 23-16,-23-24 15,-1 1 1,24 23-16,0 47 0,0-47 16,0-23-16,0 46 15,0 1 1,0 0-16,0-24 15,0 0-15,24-24 16,-24 1-16,23-24 16,1 47-16,-1 0 15,24-47-15,-47 0 16,24 0-16,-1 0 16,24 0-16,-23-47 15,-1 47-15,1-23 31,23 23-15,-23-24 0,23 1-16,-24-24 15,71 0-15,0 0 16,71 0-16,23 23 16,-117-23-16,46 0 15,-46-23-15,-1 23 16,1-24-16,23 24 15,-24-23-15,-22-1 16,22 24-16,-23 0 16,-23 0-1,23 0-15,47 0 0,141 0 16,24 118 0,-24-24-16,0 71 15,47-48-15,-23-46 16,23-1-16,-23-23 15,-95 0-15,-69-47 16,-25 0-16,1 0 16,46-23-16,-70-24 15,-23 47-15,70-24 16,23-46-16,25-24 16,22 0-16,1-24 15,23 24-15,0 47 16,-47-24-16,-23 71 15,-24 0-15,24 0 16,-1 0-16,24 47 16,-23 47-16,-24-70 15,47-1-15,-23 24 16,140-23-16,-23-24 16,-93 0-16,-48 0 15,70 0-15,1-24 16,0 1-16,-1-1 15,-23-23-15,-23 24 16,23-24 0,-70 23-16,-48 24 15,24-23-15,0-1 16,71 24-16,23 0 31,-24 0-31,48 24 16,-47-1-16,23-23 15,-24 24-15,-46-24 16,23 0-16,-47 0 16,71-47-16,-24 0 15,-47-24-15,0 24 16,47-70-16,-71 93 16,1-70-16,46-24 15,-70 48-15,24-1 16,-24-70-16,47 47 15,-23 0 1,-24-24-16,0 24 0,0 24 16,23-24-16,-23-24 15,47 1-15,-47-1 16,24-94-16,-1 71 16,-23-118-1,0 71-15,0-117 0,0 22 16,0 25-1,0 46-15,0-23 16,24 47-16,-24 94 16,0-24-16,0-23 15,0 47-15,0 0 16,0 0-16,0-71 31,0 24-31,-118-188 16,-70-95-1,23 166-15,1 22 16,46 1-16,0 24 16,48 69-16,-48-46 15,95 24-15,23 70 16,-24-24-16,24-23 16,0 0-16,0 47 15,0 23 1,0-23-16,0 47 0,0 0 15,0-71 1,0 71-16,47-47 0,-47-70 31,0 117-31,0-47 16,0 0-16,-47 23 16,47-47-16,-47 24 15,24 71-15,23-48 16,-24 24-16,24 0 15,-47-23-15,24-1 16,23 0-16,-24 24 16,-23-23-16,-23-71 15,-25 70 1,48 48-16,-23-24 16,-24 47-16,-71-47 15,-117 47 1,-118 0-16,24 0 15,-24 0-15,141 0 0,-93 0 16,93 0-16,-94 0 31,282 0-31,48 0 16,-24 0-16,-24-24 16,48 24-1,-48-23-15,48 23 0,-71 0 16,-24 0-1,-47 0-15,1 0 16,-48 0-16,-70 0 0,47 23 16,23 71-1,-47-23-15,71-24 16,-70 23-16,46-23 16,94-47-16,48 24 15,-1-24-15,48 0 16,-1 0-1,-23 0-15,-23 0 16,-25 0-16,-69 0 16,23-71-16,-47 48 15,46 23-15,-22 0 16,70 0-16,-47 0 16,94 23-16,47 24 15,-94 24 1,-48 23-16,25 0 0,-24 0 15,94-47-15,-47 47 16,-47 0-16,93-47 16,-46 0-16,47 0 15,0-47-15,-23 24 16,-48-1 0,24-23-1,0 0-15,23 0 16,-23 0-16,71-23 15,-24-1 1,23 24 0,1-23-1,-1 23 1,1 0-16,-24 0 16,-47 0-16,0 0 15,47 0-15,-24 0 16,47 0-16,-93 0 15,93 0 1,-46 0 0,23 0-16,-71 0 15,95 0-15,-48 0 16,1 0-16,46 23 16,1-23-16,-48 47 15,47-23-15,1 0 16,-24-1-16,0 48 15,23-71-15,24 23 16,-23 1-16,23-1 16,-24-23-16,24 24 15,0-1 17,0 1-32,0-1 15,0 1 1,0-1-16</inkml:trace>
  <inkml:trace contextRef="#ctx0" brushRef="#br0" timeOffset="88380.36">22836 7643 0,'-47'24'31,"-141"70"-15,118-47-16,-71 23 16,0 24-1,-1-23-15,1 0 0,47-24 16,0 23-16,71-23 15,-71 0-15,47-23 16,23-1-16,0 1 31,-23 23-31,-23 0 32,93-47 46,48 0-63</inkml:trace>
  <inkml:trace contextRef="#ctx0" brushRef="#br0" timeOffset="89172.7399">22884 7996 0,'-24'0'16,"-23"0"-1,23 0 1,-117 71-16,94-48 16,-47 48-1,0-24-15,24 23 0,23-46 16,-48 46-16,-69 24 15,117-47 1,-118 24-16,142-48 16,-71 24-16,-24 1 15,24 22-15,47-23 16,23 0 0,1-47-1,-1 24 32</inkml:trace>
  <inkml:trace contextRef="#ctx0" brushRef="#br0" timeOffset="90142.4599">21872 7761 0,'0'23'63,"0"48"-48,-70-1-15,-24 95 16,23-47-16,-47 23 15,1-24 1,46 1-16,1 0 0,-1-24 16,1-24-16,70-46 15,0-1-15,-24 1 16,1-1 15,23 1 79,0-1-79,47-23 31,70 24-46,-117-1-16,94 1 16,94-24-16,-23 23 15,-24 1 1,0-1-16,-23-23 0,47 47 15,-71-47 1,0 0-16,0 0 16,-24 0-16,1 24 15,-24-24 1,-24 0 0,1 0-1</inkml:trace>
  <inkml:trace contextRef="#ctx0" brushRef="#br0" timeOffset="95156.01">24318 10160 0,'165'0'47,"-24"23"-31,-24 24-16,1-23 15,-24-24-15,0 0 16,47 23-16,-70-23 15,23 0 1,-47 0-16,-23 0 16,46 0-16,-46 0 15,46 0 1,-23 0-16,0 0 16,-23 0-1,-1 0-15,1 0 31,-1 0-31,24 0 16,0 0-16,0 0 16,24 0-16,-24 0 15,-23 0-15,46 0 16,-46 0-16,23 0 16,-24 0-1,24 0-15,-23 0 16,23 0-16,0 0 15,70 0 17,-70 0-32,24 0 0,-24 0 15,0 0-15,-23 0 16,-1 0-16,24 0 16,-23 0-1,-1 0-15,1 0 16,-1 0-1,24 0-15,-23 0 16,-1 0-16,1 0 16,46 0-16,-23 0 15,0 0-15,0 0 16,0 0 0,1 0-16,22 0 15,48 0-15,23 0 16,-118 0-1,24 0-15,-23 0 16,-1 0-16,24 0 16,-23 0-1,23 0-15,-24 0 16,25 0 0,-25 0-16,1 0 15,-1 0 1,1 0-1,-1 0 1,1 0 0,-1 0-1,1 0 63,-24-23-62,23-142 0,-23 71-1,24 0-15,-24 70 16,23-46-16,-23-71 16,0 94-16,0 23 15,0-164 1,0 141-1,0 24-15,0-48 16,0 0 0,0 48-16,0-24 15,0 23 1,0 1 46,0-1-46,-23 24 125,-71 0-141,23 0 15,-94 0-15,-23 0 16,71 0-16,-71 0 16,70 0-16,-23 0 15,47 0-15,0 0 16,-47-23-16,23 23 15,-23 0-15,23-24 16,-46 1-16,117-1 16,-236 1 15,260 23-31,-24 0 0,23 0 16,-23 0-16,-47 0 15,24 0 1,23 0-16,-236 0 15,189 0 1,71 0-16,-48 0 16,-23 0-16,47 0 15,-23 0-15,-1 0 16,24 0-16,-47 0 31,70 23-31,1-23 16,-24 0-1,0 24-15,-47-1 16,70 1-16,-46-24 16,46 23-16,-23 1 15,-23-24-15,23 23 16,47 1 0,-24-24 109,24 23-79,0 1-46,0-1 16,0 1 0,0-1-16,0 1 15,0 23-15,0 118 32,0-142-32,0 24 15,0 0-15,0 0 16,0 0-16,24 24 15,-1-71-15,-23 47 16,0-24-16,0 24 16,0 0-1,0-23-15,0 47 32,24-48-32,-24 1 15,0-1 32,0 1-31,0-1 77,0 1-93,0-1 16,0 1 31</inkml:trace>
  <inkml:trace contextRef="#ctx0" brushRef="#br0" timeOffset="102275.37">14205 10748 0,'24'0'47,"-24"23"-31,0 1 15,0-1-15,-24-23-16,24 24 15,-23-1-15,23 1 16,-24-24 0,24 23-16,0 1 15,0-1 1,0 1 31,141-118 0,-117 47-47,-1 0 15,-23 0-15,0 0 16,0 23-16,0 1 15,0 46 267,-47-23-282,24 0 15,-1 47-15,1-47 16,23 24-16,0 23 31,0-24 0,23-23 63,-23-23-94,0-1 47,-23 24-47,-24 0 16,23 0-16,-23 94 15,24 24 1,23-95 0,23-23 46,1 0-62,-1 0 16,-23-47-1,0 24-15,0-1 16,0 1 31,-23 23-47,-24 0 15,47 23 17,0 1-17,47-24 1,-24 0 0,24 0-16,-23 0 15,23 0 1,-47-24-1,0-23-15,0 24 16,-47-1 0,0 24 31,0 0-47,47 24 15,0-1-15,0 1 16,0 23-1,23-47 1,1 0 0,23 0-1,23 0 1</inkml:trace>
  <inkml:trace contextRef="#ctx0" brushRef="#br0" timeOffset="103790">24012 10771 0,'-23'0'296,"23"24"-280,0-1 0,23 24-16,1 0 15,-24-23-15,23-1 16,48 48 0,-24-48-16,24-23 15,-24 0-15,23 0 16,-46 0-16,-1 0 15,24 0-15,-47-117 16,0-1 15,0 95-31,0-1 16,-23 24 0,-48 0-16,24 0 15,0 0-15,-23 0 16,46 0-16,-23 24 15,23-1 1,24 1-16,0-1 16,0 1 46,24-24 16,-24 23 63</inkml:trace>
  <inkml:trace contextRef="#ctx0" brushRef="#br0" timeOffset="104307.67">24177 10959 0,'0'-23'46,"-71"23"-46,71 47 32,0 0-17,24-47 1,0 0 0,23 0-16,23 0 15,-46 0-15,-1-24 16,-23 1-1,0-1-15,0 1 16</inkml:trace>
  <inkml:trace contextRef="#ctx0" brushRef="#br0" timeOffset="105284.7899">24271 11924 0,'0'23'78,"-23"1"-63,-1-1-15,24 1 16,0-1-16,0 1 16,0-1 15,24 1-31,23-24 15,47 0 1,-71-24 0,1 1-16,-24-1 0,0-23 15,0 24 1,0-24-16,0 23 31,-24 24-15,1 0-1,-1 0 1,24 24 0,0-1-1,0 1 17,0-1-17</inkml:trace>
  <inkml:trace contextRef="#ctx0" brushRef="#br0" timeOffset="106573.7">16886 10748 0,'-23'0'16,"-24"0"-1,47 23 1,0 1 0,-24-1-16,24 24 15,-23-47-15,23 47 16,0-23 15,23-24-15,1 23-16,23-23 15,-24 0 1,-23-23 0,0-1-1,0 1 1,-23 23 15,-1 0 47,24-24 0,24 24 94</inkml:trace>
</inkml:ink>
</file>

<file path=ppt/ink/ink1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4:31:30.616"/>
    </inkml:context>
    <inkml:brush xml:id="br0">
      <inkml:brushProperty name="width" value="0.05292" units="cm"/>
      <inkml:brushProperty name="height" value="0.05292" units="cm"/>
      <inkml:brushProperty name="color" value="#FF0000"/>
    </inkml:brush>
  </inkml:definitions>
  <inkml:trace contextRef="#ctx0" brushRef="#br0">20508 6655 0,'0'-23'0,"-23"23"16,-1-47-16,1 47 16,-1 0-16,1-24 15,-1 24 16,1 0-15,-1 0 0,0 0-16,1 0 15,-1 0-15,1 0 16,-1 0 0,1 0-1,-1 0 1,1 24-1,-24-1 1,47 1-16,-47-1 16,47 1-16,-24-1 15,24 1 1,0-1-16,0 1 0,-23 23 16,-1-47-16,24 24 15,0 23-15,-23 0 16,23-24-1,-24 24 1,1-23-16,23 23 16,0 0-1,0-24-15,0 1 16,0-1 0,0 24-16,0-23 15,0-1-15,0 1 0,0-1 16,0 1-1,0-1-15,0 1 16,23 0-16,-23-1 16,0 24-1,24 0 1,-1-47 15,1 0-15,-1 24-1,1-24-15,23 23 32,-24-23-17,1 0 1,-1 0-16,1 0 16,-1 0-16,24 0 15,0 0 1,1 0-16,-25 0 15,1 0 1,-1 0-16,48 0 16,-48-23-1,24-24 1,-23 23 0,46 24-16,-46-23 15,-1-1-15,1 1 16,-1-1-1,1 0 1,-24 1 0,0-24-16,23 23 15,-23 1 1,0-24-16,24-24 31,-24 48 0,0-1-31,0-23 16,0 24 0,-24 23-1,24-24 17,-23 1-17,-1-1 1,1 1-1,-1-1 17,1 1-17,-1-1 1,1 1 0,23-1-1,-24 24-15,1-23 16,-24-25 15,23 48-15,24-23 15,-23 23-15,23-24-1,-24 1 1,1-1 171</inkml:trace>
  <inkml:trace contextRef="#ctx0" brushRef="#br0" timeOffset="4439.42">21966 5856 0,'0'23'62,"0"71"-62,0 0 16,24 1-16,-1 46 16,1 47-16,-1 23 15,24-22-15,-23 46 16,-1 0-1,1 0-15,-24 0 0,71 48 16,-48-25-16,24 260 16,0-213-1,-23-69 1,-1-1-16,1 0 0,-24 0 16,47 24-16,-24-118 15,-23 71-15,0-24 16,24-47-16,-1 24 15,-23-24-15,0 47 16,94 23 0,-94-69-16,24 46 15,-24-71-15,23 24 16,-23-23-16,0-47 16,0 23-16,0-24 15,0 24-15,0-23 16,0-1-16,0 1 15,24-1-15,-24-46 16,0 23-16,23-23 16,-23 23-16</inkml:trace>
  <inkml:trace contextRef="#ctx0" brushRef="#br0" timeOffset="6094.88">19309 4468 0,'23'212'47,"-23"-165"-32,0 23-15,24 48 16,-24-24-16,47 118 15,-24-118-15,1 47 16,-24-47-16,0-23 16,0-1-1,0-46-15,23 23 0,-23-24 16,0 1 0,0-1-1,0 1-15,0-1 16,0 1-16,0-1 15,0 1-15,0 23 16,0-24-16,0 24 31,0-23-31,0-1 16,0-70 62</inkml:trace>
  <inkml:trace contextRef="#ctx0" brushRef="#br0" timeOffset="8911.3599">19262 4233 0,'47'0'47,"0"0"-31,23 0-16,48 0 16,-1 0-16,72 0 15,-25 0-15,24 0 16,24 0-16,-24 0 31,24 0-31,0 0 0,-71 0 16,94 0-16,-94 0 15,-47 0-15,71 0 16,-71 0-16,0 0 16,23 0-16,-23 0 15,1 0-15,-1 0 16,0 0-16,0 0 15,259 0 17,-259 0-32,47 0 0,-24 0 15,213 0 1,-189 0-16,-47 0 16,47 0-16,-47 0 15,0 0-15,0-24 16,47 1-16,-23 23 15,23 0-15,-47 0 16,24 0-16,23 0 16,-24 0-1,-23 0-15,24 0 0,-24 0 16,0 0 0,24 0-16,-24 0 15,0 0-15,23 0 16,-46 0-16,0 0 15,-1 0-15,-23 0 16,71 0-16,-1 0 16,-23 0-16,0 0 15,48 0-15,-25 0 16,24 0-16,-47 0 16,0 0-16,24 0 15,-47 0-15,70 0 16,-24 0-16,24 0 15,1 0-15,-1 0 16,0 0-16,47 0 16,-23 0-16,-48 0 15,-23 0-15,0 0 16,-23 0-16,23 0 16,-24 0-1,25 0-15,46 0 0,-47 0 16,0 0-16,23 0 15,1 0-15,-24 0 16,-23 0-16,-24 0 16,0 0-16,0 0 15,-24 0-15,71 0 32,-47 0-32,0 0 15,0 0-15,-23 0 16,70 0-16,-23 0 15,23 0-15,-24 0 16,1 0-16,-24 0 16,47 0-16,-24 0 15,1 0-15,-48 0 16,1 0 0,0 0-1,-1 0-15,24 0 16,0 0-16,24 0 15,23 0-15,0 0 16,-24 0-16,-46 0 16,23 0-16,-24 0 15,24 0 48,1 71 46,-48-24-93,47 70-16,0 1 15,-24-48-15,24 24 16,0 24 0,-23-24-16,46 47 0,-70-47 15,94 94 1,-70-141-16,-24 47 16,47-23-16,-47-47 15,0-1 1,0 1 187,0-1-172,-259 24-15,142-47-16,-25 24 15,-22-1-15,70-23 16,-259 24 0,24 46-1,117-46-15,71-24 16,-47 0-16,0 0 16,-48 0-16,1 0 15,24 0-15,-1 0 16,-47 0-1,24 0-15,-24 0 0,71 0 16,0 0 0,-24 0-16,24 0 15,-47 0-15,47 0 0,0 0 16,-47 0 0,-24 0-16,0 0 15,71 0-15,47 0 16,-329 0-1,281 0-15,1 0 16,-23 0-16,93 0 16,-70 0-16,23 0 15,48 0 1,-48 0-16,0 0 0,-23 0 16,47 0-16,-47 0 15,47 0-15,23 0 16,-23 0-16,0 0 15,0 0-15,117 0 16,-46 0-16,-24 0 16,23 0-16,48 0 15,-48 0-15,-23 0 16,-47 0 0,47 0-16,-71 0 0,48 0 15,-1 0 1,-70 0-16,117 0 15,48 0 1,-48 0-16,48 0 16,-24 0-16,23 0 15,-46 0-15,-24 0 16,-118 0 0,165 0-1,-47 0-15,23 0 0,1 0 16,-24 0-16,-47 0 15,23 0 1,47 0-16,-23 0 16,-23 0-16,46 0 15,-70 0 1,118 0-16,-25 0 16,25 0-1,-1 0-15</inkml:trace>
  <inkml:trace contextRef="#ctx0" brushRef="#br0" timeOffset="15872.43">23824 6467 0,'0'-47'16,"-23"47"-1,23-23-15,-47-24 32,0 0-17,0 23-15,23 24 16,1-23-16,-1 23 15,1 0 1,-1 0 0,1 0-16,-1 0 15,0 0 1,1 0 0,-1 0-16,1 0 15,23 23 1,-24 1-1,24 23 1,0 0-16,0-24 16,0 1-16,-23-1 15,23 24-15,0-23 16,0-1 0,0 24-16,0 0 0,0 0 15,0-23-15,0 23 16,0 0-16,0-23 31,0-1-31,0 1 16,0-1-16,0 1 15,23 23 1,1-24 0,-24 1-1,23-1 1,1 24-16,-1-23 31,25-1-31,-25 1 16,1-24-1,-1 0 1,1 0 0,-1 0-1,1 0 1,-1 0-1,1 0-15,23 0 16,-24 0 0,24 0-1,-23-24 17,-1 24-32,1-23 0,-24-1 15,23 24-15,1-23 16,-1-24-1,-23 23 1,24 1 0,-24-1-16,0 1 15,0-24-15,0 23 16,0-23 0,0 0-16,0 23 0,0 1 15,0-24-15,0 0 16,0 0-16,0 23 15,0-23-15,0 24 16,0-24 0,-24 23-16,24-23 0,-23 47 93,-1 0-77,1 0 0,-1 0-16</inkml:trace>
  <inkml:trace contextRef="#ctx0" brushRef="#br0" timeOffset="16880.26">23542 7173 0,'0'70'46,"-47"1"-30,47-48 0,-47 95-1,23-118-15,1 71 16,-1-48-16,-46 48 16,46-1-16,1-46 15,-1-1 1,24 1-1,0-1 1,0 1-16,0-1 16,-23 24-16,-1-47 15,24 24 1,-23-1-16</inkml:trace>
  <inkml:trace contextRef="#ctx0" brushRef="#br0" timeOffset="17927.25">23095 7996 0,'-23'-47'0,"-1"47"16,1 0-1,-24 0-15,23 0 16,1 0 0,-72 0-1,72 0 1,-1 23-16,1 1 16,-1-1-1,1 25-15,23-25 0,-47 48 16,23 23-1,24-24 17,0-46-32,0 23 0,0-24 15,0 24-15,0-23 16,47 23-16,-47-24 16,47 1-16,-23 23 15,23-24-15,-24 1 16,48 0-16,-47-24 15,23 23-15,-24-23 16,24 0 0,-23 0 15,23 0-15,-24 0-1,24-23 1,0-1-1,-47 0-15,0 1 16,0-1-16,24-46 16,23 46-1,-47 1-15,0-24 0,0 23 16,0-46-16,0 46 16,0-23-1,-24 24 1,24-24-16,-70-47 15,70 70-15,-24 1 16,1-25 0,-1 25-1,1 23 17,-48 0-32</inkml:trace>
  <inkml:trace contextRef="#ctx0" brushRef="#br0" timeOffset="19109.82">24977 5832 0,'0'71'31,"0"258"-16,0-94-15,0 0 16,47 165-16,23-118 16,-46 48-16,23-48 15,23-23-15,-70-48 16,0-70-16,24 48 16,46 281 15,-70-305-31,24-71 15,23 23-15,-47 48 16,24 0-16,-24-95 16,0 48-16,23-24 15,1 70-15,-24-93 16,23 23-16,-23-47 16,24 0-16,-24 47 31,23-94-16</inkml:trace>
  <inkml:trace contextRef="#ctx0" brushRef="#br0" timeOffset="20069.64">26435 6232 0,'-24'0'0,"1"0"16,-1 0-16,-23 0 15,24 0-15,-24 0 16,-24 0-16,24 24 15,-47 23-15,23 23 16,24-23-16,0 165 31,47-142-31,0 25 16,0-25-16,0 1 16,47 23-16,24-24 15,-24-23-15,0-23 16,47 23-16,-23-24 15,-1-23-15,-23 0 16,0 0-16,24 0 16,-24 0-1,0-47-15,-24 0 16,1 0 0,-1 0-16,-23 0 15,0-23 1,0 23-16,0-24 15,0 0-15,0-23 16,0 47-16,0-47 16,0 47-16,-70-23 15,70 23-15,-47 0 32,23 0-32,1 47 0</inkml:trace>
  <inkml:trace contextRef="#ctx0" brushRef="#br0" timeOffset="20670.16">26106 7220 0,'-24'23'47,"-70"118"-47,70-70 15,-46 47-15,-1-1 16,-23 24-16,24-47 16,46-23-16,-46 0 15,46-48-15,24 48 16,-23-48-16,70 1 109</inkml:trace>
  <inkml:trace contextRef="#ctx0" brushRef="#br0" timeOffset="21360.73">26670 7243 0,'-24'47'31,"72"95"-15,22-25-1,1 71-15,-1-94 0,71 306 32,-70-306-32,-24-23 15,23 46 1,-46-93-16,-1-1 16,-23 1-16,24-24 15</inkml:trace>
  <inkml:trace contextRef="#ctx0" brushRef="#br0" timeOffset="22005.27">27540 8631 0,'0'-24'15,"-47"24"1,-23 0 0,23 0-16,23 0 15,1 0-15,-25 24 16,1-1-16,24 25 15,-24-1-15,0 23 16,47-23 0,0 24-16,0-1 15,0 1 1,0 23-16,0-24 0,0 1 16,23-24-1,24 0-15,-23-47 16,23 0-16,-24 0 31,25 0-31,-1-23 16,-47-72-1,47 25-15,-47-1 16,0-23 0,0 47-16,-24-23 0,-23-24 15,24 70-15,-25-23 16,1 24-1,0-24-15,24 47 16,-48-24-16,1 24 16,23 0-16,0 0 15,0 0-15,-47 0 16</inkml:trace>
  <inkml:trace contextRef="#ctx0" brushRef="#br0" timeOffset="22767.85">25612 8137 0,'-47'0'15,"23"0"1,-23 0-16,24 0 15,-1 24-15,24 23 16,-71 23-16,48-23 16,23 24-16,0-1 15,0-23-15,0 47 16,0-23-16,0-24 16,0-23-1,47 46-15,-23-23 0,-24-23 16,70 23-16,-46-47 31,23 0-31,23 0 16,-46 0-16,70 0 15,-71-71-15,24-46 16,-47-1-16,0 0 16,0 24-16,0 0 15,0 47-15,0 24 16,-23-24-16,-1 0 15,1 47 1,-24 0 0,23 0-16,1 0 15,-1 0-15</inkml:trace>
  <inkml:trace contextRef="#ctx0" brushRef="#br0" timeOffset="23557.98">27611 6326 0,'0'24'31,"0"211"-31,0-94 16,0 47-16,94 71 15,-71 23-15,1 0 16,46-23-16,-46 23 16,-1-23-16,24 0 15,-23-1-15,47-23 16,-71-46 0,70 22-16,-70-93 0,47 47 15,-23-24-15,-1-118 16,-23 48-16,24-48 15,-24 1 1,0-1 0,0 1-1,23 23 17</inkml:trace>
  <inkml:trace contextRef="#ctx0" brushRef="#br0" timeOffset="24413.6">29045 5997 0,'0'0'0,"-23"0"15,-1 0-15,-46 0 16,46 0-16,1 0 15,-24 0-15,23 23 16,1-23 0,-1 94-16,1-46 0,-1 46 15,24-24-15,0 1 16,0 23-16,0 23 16,0 48-16,0-71 15,24-23 1,23-24-16,211 164 31,-187-187-31,141-24 16,-142 0-1,-23 0-15,71-24 16,-71-46-16,-24-48 16,1 24-16,-1 0 15,-23 0-15,0 0 16,0 23-16,0 1 15,-23 23-15,-24 0 16,0 0-16,0 0 16,47 23-16,-47-23 15,23 47-15,1 0 16,-1-23-16,1 23 16</inkml:trace>
  <inkml:trace contextRef="#ctx0" brushRef="#br0" timeOffset="25041.53">29398 7102 0,'-23'0'0,"-24"0"16,23 47-16,1 24 15,-48 23-15,47 24 16,1-48-16,-48 1 16,24 46-1,47-46-15,-47-1 16,47-23-1,-23-23 1</inkml:trace>
  <inkml:trace contextRef="#ctx0" brushRef="#br0" timeOffset="25760.23">28928 8114 0,'0'0'16,"-24"0"-16,1 0 15,-1 0 1,1 0-16,-24 0 16,23 23-1,1 24-15,23-23 0,-47 117 31,23-47-15,24-71-16,0 48 0,0-48 16,0 24-1,0-23-15,0-1 0,94 142 47,-23-165-31,-24 0-16,-24 0 15,24 0 1,-23-23-16,-1 23 16,-23-47-16,0-24 15,0 24-15,0-24 16,0 1-16,0 23 16,0-24-16,-23 24 15,23 24 1,0-1-1,-24 24 1,24-23-16,-23 23 31</inkml:trace>
  <inkml:trace contextRef="#ctx0" brushRef="#br0" timeOffset="26318.1099">28951 8984 0,'-23'0'47,"23"23"-31,0 24 0,-47 0-16,23 24 0,-46 141 46,70-189-46,-24 24 0,1 0 16,23-23-16,-24-1 31,24 24 47</inkml:trace>
  <inkml:trace contextRef="#ctx0" brushRef="#br0" timeOffset="27406.67">28457 9736 0,'0'0'0,"-23"0"31,-24 0-15,23 0-1,1 47-15,23 0 16,0 24-16,0-24 16,-47 24-16,47-48 15,0 48-15,0 46 16,0-70-16,23 0 15,-23-23 1,71 70-16,-24-71 16,-24 1-16,24-24 15,-23 23 1,47-23-16,-48 0 0,24 0 16,-23 0-16,23 0 15,23 0-15,-23-47 16,-23 0-16,-1-23 15,24-1 1,-47 1-16,0-1 0,0 24 16,0 0-16,0-23 15,0 22 1,0-22-16,0 46 16,0-23-16,-23 24 15,-1-1-15,1 1 16,-24-1-16,0 1 15,0 23 1,23-47-16,1 47 16,-1 0 15,1 0-15</inkml:trace>
  <inkml:trace contextRef="#ctx0" brushRef="#br0" timeOffset="28232.8">30057 6162 0,'0'94'47,"0"329"-47,0-164 16,0 23-16,70 0 15,1 24 1,-48-71-16,1 47 0,70 259 31,-47-282-31,-24-71 16,1 0-16,-1-47 0,-23-94 15,24 24 1,0-1-16,-24-23 16,0-23-16,23-1 15,-23 1 1,24 0-1,-24-1-15</inkml:trace>
  <inkml:trace contextRef="#ctx0" brushRef="#br0" timeOffset="28997.41">31139 6020 0,'-71'0'16,"47"0"0,1 0-16,-24 0 15,23 0-15,-46 0 16,23 0-16,0 0 15,0 24-15,0 70 16,23-47-16,1 24 16,-1 23-16,24 0 15,0 23-15,0-23 16,0 0-16,71 24 16,-1-24-16,-23-47 15,24 0-15,-48-47 16,142 0 15,-118 0-31,24-47 0,46-70 16,-23 23-16,-47-1 15,-23 25-15,-1-1 16,-23 1 0,24-1-16,-24 1 0,0-1 15,0 48-15,0-48 16,-47 0-1,23 24-15,-23-23 16,24 70-16,-24-47 16,23 23-16</inkml:trace>
  <inkml:trace contextRef="#ctx0" brushRef="#br0" timeOffset="29701.97">31397 6914 0,'0'47'47,"47"71"-31,24-1-16,-48-93 0,48 23 15,-48 0 1,48 0-16,-71-24 16,23-23-16,1 48 15</inkml:trace>
  <inkml:trace contextRef="#ctx0" brushRef="#br0" timeOffset="30311.46">32385 7455 0,'-24'-47'16,"-46"23"-1,46 24 1,-46 0-16,-1 0 16,24 0-1,-23 0-15,46 24 0,1 47 16,-24-24-16,23 23 15,1 1 1,-1-1-16,24 1 0,0 23 16,0-24-1,0-23-15,0 48 0,0-72 16,0 24-16,47 0 16,-47-23-1,47-1-15,0-23 16,0 0-16,0 0 15,0 0 1,-47-23-16,24-48 16,-1 1-16,-23 46 15,0-47-15,0 1 16,0-1 0,0 48-16,0-48 15,-23 24-15,-1 47 16</inkml:trace>
  <inkml:trace contextRef="#ctx0" brushRef="#br0" timeOffset="30918.94">32126 8255 0,'47'23'47,"-23"24"-31,23 24-16,0-24 15,-24 47-15,24-24 16,1 25-16,-1-25 16,23 1-16,-46-1 15,-1-46 1,1 46-16,-1-70 0</inkml:trace>
  <inkml:trace contextRef="#ctx0" brushRef="#br0" timeOffset="31806.67">32926 9172 0,'0'0'0,"-71"-71"15,71 48-15,-47 23 16,24 0 0,-24 0-16,0 0 31,23 0-31,-70 0 16,0 23-16,71 24 15,-24 24-15,-48 47 16,95-48-16,-47-23 15,24 24-15,23-24 16,0 23-16,-24-23 16,24 0-16,0-23 15,0 23-15,0 0 16,24 23 0,-1-46-16,48 47 15,23-48-15,-23 24 16,-48-23-16,1-24 15,-1 0-15,1 0 16,46 0-16,-46-24 31,-24 1-31,23 23 16,24-47 0,-47 23-1,0 1-15,24 23 0,-24-24 16,0-23-16,23 23 15,-23-46 1,24 46-16,-24-23 16,0 24-16,0-24 15,0 0-15,0-24 16,0 24-16,0 24 16,0-24-16,0 0 15,0 0-15,0 23 16,0-23-16,0 0 15,-24 0-15,1 0 16,23 23 0,-47 24 46</inkml:trace>
  <inkml:trace contextRef="#ctx0" brushRef="#br0" timeOffset="32927.48">32150 7455 0,'0'24'16,"47"-1"0,-24 24 15,1-47 0,-1 0-15,1 24-16,-1 23 15,1-24 1,-24 1-16,0-1 16,23 24-1,1-23 1,-24-1-16,0 1 0,0-1 31,0 1-31,0-1 31,0 1-15,0-1 0,0 1-1,0-1 1,-24-23-1,24 24 17,-23-1-32,-1 1 15,1 0-15,-24 23 16,0-24 0,-24 1-16,48-1 15,-1 1 1,1-24-16,-1 0 15,1 0 1,-1 0 0,-23 23-1,24 1 17,-48-1-17,-23 24-15</inkml:trace>
  <inkml:trace contextRef="#ctx0" brushRef="#br0" timeOffset="65159.26">9619 7196 0,'24'0'16,"23"0"62,-24 0-78,-23 24 16,24-1-1,-1 1 1,1-24 203,-1 0-204,24 0 1,0 0-16,0 0 16,24-24-1,-48 24-15,95-70 16,-71 23 0,-23 23-1,46 1-15,-23-24 0,-23 47 16,46-71-1,-46 71-15,-1-23 16,24-1 0,-47 1-16,24 23 15,-1 0 1,1-24-16</inkml:trace>
  <inkml:trace contextRef="#ctx0" brushRef="#br0" timeOffset="71328.42">5786 9572 0,'-24'23'15,"1"1"-15,23 23 16,0 47-16,0-24 15,0-23-15,0 24 16,0-24-16,0 24 16,0-24-16,0-24 15,0 24-15,0-23 16,-24 46-16,24-46 16,-47 23-1,23 0 1,-23-24-16,24 24 15,-24-47 1,0 24-16,23-1 0,-93 24 16,46 1-1,-23-25-15,24 1 16,-1-24-16,0 47 16,48-47-1,-1 0-15,-23 23 0,-23-23 31,23 0-31,23 24 16,-46-24-16,-1 0 16,48 23-16,-48-23 15,24 24-15,-24-1 16,-93 71 0,93-70-16,24 23 15,0-24-15,-47 71 16,24 0-16,-25 1 15,48-48-15,0 23 16,0 1-16,0 46 16,24-46-16,-1-1 15,24-23-15,-47 48 16,24-25 0,-1 24-16,24 0 0,0-23 15,0 23 1,-47-24-16,47-46 15,-23-1 32,23 1-31,-24-24 0,1 0-16,-1 0 15,-23 47-15,47-23 16,-47-24-16,47 23 15,-23 1-15,-1 46 16,0-23-16,-23 24 16,24 23-16,23 47 15,-24-47-15,24 24 16,0 23 0,0-47-16,0-47 0,0 117 31,24-140-31,-1-1 15,1 24 1,23 1-16,0-25 16,24 1-16,-1 46 0,-23-46 15,24-24-15,-1 70 16,-23-70 0,-23 24-16,93-1 15,-117 1-15,71-24 16,-24 23-16,0-23 15,24 0-15,-1 0 16,24 0 0,24-23-16,-48-24 15,1 0 1,23 0-16,-23-24 16,-24 71-16,70-70 15,-46 22-15,-24 1 16,23 24-16,24-71 15,-47 70-15,24-23 16,-24 24-16,-23 23 16,23 0-1,23 0-15,-46 0 16,46 0-16,24 0 16,47 23-16,-46 1 15,46 23-15,-24 0 16,-23 0-16,-47 0 15,24 0 1,-24-23-16,47 23 0,-47-47 16,0 23-1,0-23-15,0 24 16,0-24 0,24 0-16,-24 0 15,23 0-15,24 0 16,-23 0-16,-24 0 15,47 0-15,-70-24 16,23 24-16,0 0 16,-24 0-16,24 0 15,24 0 1,46 47-16,-70-23 16,24-24-16,-24 47 15,0-47-15,24 23 16,-1-23-16,-46 0 15,46 0-15,1 0 16,-1 0 0,-23-23-16,24-1 15,-1-46-15,25-24 16,-25 70-16,-23-23 16,0 47-1,-23-24-15,23 24 47,23 24-47,-23-24 16,-23 0-1,23 23-15,70-23 32,-69 0-32,93-70 15,-94 23 1,47-47-16,-47 0 15,23-24-15,-70 48 16,0 23-16,0-48 16,24 25-16,-24-24 15,47 23-15,-47 48 16,0-24-16,0 23 16,0 1-1,0-1-15,0 1 16,0-24-16,0 0 15,0-47-15,0 46 16,0-46-16,-24 24 16,1-71-16,-24 94 15,23-94-15,-70-24 16,47 47 0,-23 1-16,-1-48 15,24 24-15,0 70 16,-24-70-16,48 94 15,-48-47-15,-23-47 16,71 71-16,-48 23 16,48 23-16,23 1 15,-24-1-15,1-23 16,-1 47-16,1 0 16,-24 0-1,0 0 1,23 0-16,-47 0 15,48 0-15,-24-24 16,23 24-16,1-23 16,-24-24-16,23 0 15,-23 0-15,24 0 16,-1-24-16,-46 1 16,23 23-1,-47-47-15,47 70 0,0-70 16,-1 47-1,1 0-15,-70-71 32,46 48-32,48 46 0,-48-46 15,48 46-15,-24 1 16,23-1 0,1 24-16,-24-23 15,23-24-15,-46 23 16,46 24-1,-47-47-15,48 23 16,-48 24-16,48 0 16,-24-23-1,0 23-15,0 0 16,0 0 0,-24 0-16,48 0 15,-24 0 1,0 0-16,0 0 0,-1 0 15,-22 0-15,-1 0 16,48 0-16,-48 0 16,24 0-16,24 0 15,-1 0 1,1 0-16,-1 0 16,1 0 30,-1 0-30,-23 0 15,47 23-15,-23-23 0,23 24-1,-24 0-15,24-1 16,-23 1-1,23-1 1,0 24-16,-24-23 31,24-1 47,-23 1-78</inkml:trace>
  <inkml:trace contextRef="#ctx0" brushRef="#br0" timeOffset="75976.64">9313 8866 0,'47'0'0,"-23"0"16,46 0-1,-46 24-15,94 46 16,-71 1 0,23-48-16,-23 48 15,-23-48-15,23 1 16,-47 23-16,47 0 15,0 24-15,0-1 16,-24-46-16,1 23 16,23 23-1,-24 24-15,48 47 16,-71-70-16,94 188 47,-70-189-47,-24-46 0,23 46 15,24 24 1,0 0 0,-23-70-16,23 46 15,-24-46-15,1 0 16,46 23-16,-23-24 16,24 24-16,-24-23 15,24-1-15,-24-23 16,23 24-16,-23-24 15,24 23 1,23-23-16,-24 0 16,118 24 15,-140-24-31,-25 0 0,24 23 16,0 24-16,-23-47 15,23 47-15,23-23 16,-23 23-16,47 23 15,0 1-15,-23-24 16,0 24-16,-24-71 16,47 70-1,-24-46 1,1-1-16,-24 1 16,23-24-16,-23 23 15,0-23 1,71 0-16,70 0 31,-141 0-31,24-47 16,-24 0-16,23 24 15,1-1-15,-24 1 16,0 23 0,-24 0-16,1 0 15,47 0 1,-48 0-16,24 0 15,24 0-15,-1-47 16,-23 23-16,0-23 16,-23 23-16,23-23 15,-24-70-15,1 46 16,-1-70-16,-23 47 16,0-24-16,0-70 15,0 47 1,0 0-16,-94-212 31,47 259-31,-141-235 16,165 235-1,-48-24-15,-23 1 16,23 46-16,24-46 16,-47 46-16,71 24 15,-95-47-15,71 47 16,0 0-16,-94-47 15,23 47-15,-70-47 32,-70-71-17,187 118-15,-47 0 0,48 0 16,-48-24 0,95 48-16,-24-1 0,-24-23 15,48 24-15,-1-24 16,-23 0-16,24-47 15,-24 0-15,-24-1 16,24 1 0,23 24-16,-23-48 0,-23 1 15,23 46-15,0 1 16,-24-25 0,1 1-16,-24 71 0,23-71 15,-47 23 1,48 48-16,-48-48 15,-23 24-15,0-23 16,47 70-16,0-47 16,-47 23-16,47 1 15,0-1-15,0 0 16,47 1-16,0 23 16,-1 0-16,1 0 15,-23 0-15,-24 0 16,47 0-16,0 0 31,-24 23-31,1 25 0,23-1 16,-118 47-1,141-47-15,-70-24 16,0 48-16,24-48 16,46 1-16,-23 23 15,0 0 1,0 0-16,24-24 15,-1 24 1,1 0 0,23 1-16,0-1 15,0 0 1,0-24-16,0 24 16,0-23-1,0 46-15,0-23 16,0 0-16,0 24 15,0-1-15,0-23 16,0 24-16,47 0 16,-47-24-16,0 23 15,47-23-15,-47-23 16,0 46-16,23-46 16,-23 23-16,24-24 15,23 24-15,-47 0 16,23 0-1,1-23 1,-1 23-16,1-47 16,-1 24-16,1-1 15,-24 1 1,0-1-16,23-23 16,1 47-16,-1 0 15,48 24 1,-48-48-1,1 1 1,23-1-16,0 1 16,-23-24-1,23 47 1,0-47-16,-24 23 16,48 1-1,-48-24 1,1 23-16,-1 1 31,1-1-15,23 24-1,-24 0 1,-23-23 0,24 0-16,-1-1 31,1 1-31,-1-1 47,1 1-47,-24-1 15,23 1 17,-23-1 14,0 24-30</inkml:trace>
  <inkml:trace contextRef="#ctx0" brushRef="#br0" timeOffset="81078.22">11571 9242 0,'-23'0'16,"-166"95"-1,119-48-15,-1 47 16,1-47-16,23 70 16,-24-46-16,24 70 15,24-94-15,-1 24 16,1 23 0,23 23-16,0-46 15,-24-48-15,24 48 0,0-24 16,0 0-16,0 0 15,0-24-15,-23 24 16,23 1-16,-24 46 16,1 0-16,-1-24 15,-23-23-15,23 24 16,-23 23 0,0-47-1,-23 23-15,-48-22 0,71-25 16,24 1-1,-48-1-15,48 1 47,-24-24-47,0 23 16,-1 1 0,25-1-1,-24-23-15,47 47 16,-24-23-16,-23-1 15,24 24-15,-24 0 16,47 0-16,-24-23 16,-23 46-16,24 24 15,-24-23-15,23-47 16,24 23-16,0 23 16,-47-23-16,47-23 15,-23 23-15,23 23 16,0 1-16,0-48 15,-47 24-15,47 0 16,0-23 0,0 23-16,-24-23 31,1 46-31,23-46 16,-24 23-16,24-24 15,-23 48-15,23-48 16,-24 24-16,24-23 15,0 46-15,0-46 16,0 23-16,0-24 16,0 48-16,0-24 15,0 0-15,0 0 16,0-23-16,0-1 16,0 1-16,0-1 15,24 1-15,-24-1 16,0 1-1,23-24 1,-23 47 0,24-24-1,-1-23 1,-23 24-16,24-1 0,-1 1 16,1-1-16,23 24 15,-24-23 1,48-1-16,23 24 0,-47-23 15,23-1 1,1-23-16,23 24 16,0-24-16,47 0 15,-47 0-15,-23 0 16,-24 0-16,23 0 16,72-24-16,-95-23 15,47-47-15,-71 71 16,71-71-16,-70 47 15,23 0 1,0-24-16,-24-46 0,24 46 16,-47 0-16,142-234 47,-48 187-47,-71 95 0,48-48 15,-71 24-15,47 23 16,-24 1-16,24-1 15,24 1-15,-48 23 16,1-24-16,70 1 16,-47 23-16,47 0 15,-23 0-15,-1 0 16,1 0-16,-1 0 16,-46 0-1,46 0-15,24 0 16,-23 0-16,23 0 15,0 0-15,71-71 16,-24 1-16,23 23 16,-93 23-16,47-46 15,-1-1-15,-70 24 16,0 0-16,0 0 16,-23 0-16,46-24 15,-70 48 1,47-24-16,-47 23 0,0 1 15,24-1 1,-24-23-16,23 24 16,-23-24-16,24 0 15,-24-24-15,24-23 16,-24 0 0,0 0-16,23-47 0,1 0 15,-24-24 1,0 0-16,0-23 0,0 71 15,0 23-15,0-48 16,0 48-16,0 24 16,0-1-16,-24 24 15,1 24-15,-1-1 16,24-23 0,-24 24-1,1-1 1,-1 24-16,1-23 15,-24-1-15,0 1 16,23-1-16,-93 24 16,46-47-16,-211-24 31,-165 1 0,282 70-31,1-24 0,23-23 16,47 47-16,0 0 15,70 0-15,-23 0 16,0 0-16,0 0 16,23 0-16,-23 0 15,24 0-15,-24 0 16,0 0-16,-24 24 16,24-1-16,24-23 15,-24 24-15,0-24 16,23 23-16,1-23 15,-24 0-15,0 0 16,23 0 0</inkml:trace>
  <inkml:trace contextRef="#ctx0" brushRef="#br0" timeOffset="84168.19">4727 11312 0,'-23'0'16,"-1"0"-16,1 0 15,-24 0-15,23 0 16,-46 24-16,-25-1 16,-22 48-16,-1-24 15,-23 47 1,24-71-16,-25 71 0,1 0 15,-23 24 1,70-71-16,-71 94 0,24-47 16,47-23-1,23-24-15,1 0 16,46-24-16,-46 24 16,70-23-16,-24-1 15,-23 48-15,0 0 16,47-24-1,-70 23-15,70-46 16,-24 46-16,24-23 16,0 24-16,-47-24 15,23 70 1,24-93-16,0 70 16,0-47-16,-23 0 15,-1 0-15,1 0 16,-24 47-16,23 0 15,1-47-15,23-23 16,-24 46-16,1 1 16,-1-24-16,1 47 15,23-47-15,-24-23 16,24 23 0,0 0-16,0 23 15,0 1-15,0-24 0,0 23 16,0 1-1,0-47-15,0 23 0,0 23 16,0-46 0,0 46-16,0 1 15,0-24-15,0 23 16,24-23-16,-24-23 16,23 46-16,-23-22 15,24-1-15,-24-24 16,0 24-16,23 0 15,24-23-15,-47-1 16,47 48-16,-47-48 16,24 1-16,-1 23 15,-23-24-15,47 1 16,0 46-16,-23-46 16,23 23-16,0 0 15,0 0 1,0 24-16,0-48 15,24 48-15,-48-48 16,1 1 0,23-1-16,-24 1 0,1-24 15,23 23-15,-24-23 16,48 47-16,-24-47 16,47 0-1,-23 0-15,-1 0 16,24 24-16,-23-24 15,-1 0-15,-23 0 16,0 0-16,95 0 16,-48-24-1,0-23-15,0-23 16,-71 46-16,71-70 16,0 71-16,1-119 15,-25 25 1,-23 93-16,-23-46 15,46-1-15,24 24 16,-23-23-16,-48 23 16,48-24-16,-24 24 15,-24 0-15,24-24 16,-23 24-16,0-23 16,-1 23-16,1-47 15,-1 23 1,1-46-16,-24 46 0,23 0 15,-23 24 1,24 0-16,-24 0 0,0-23 16,23-24-1,-23 23-15,0 1 16,0 23-16,0-47 16,0 23-16,0-23 15,0 0-15,0 23 16,0-46-16,0 46 15,0-23-15,0 23 16,0 1-16,0-24 16,0 47-16,-47-47 31,47-24-31,-23 71 16,23 24-16,-47-48 15,23 0 1,1 1-16,23 23 15,-71-71 1,71 95-16,-24-71 16,24 70-16,0-46 15,-47 23-15,47 0 16,-47 0-16,24-1 16,-1 25-16,-23-48 15,24 24-15,-1 24 16,24-24-1,-47 0-15,24 23 16,-1-23-16,1 24 16,-1-24-16,1 23 15,-1 1 1,1-1-16,23 1 16,-24 23-1,1-24 16,-1 24 16,1 0-31,-25 0 0,25 0-16</inkml:trace>
</inkml:ink>
</file>

<file path=ppt/ink/ink1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4:33:45.751"/>
    </inkml:context>
    <inkml:brush xml:id="br0">
      <inkml:brushProperty name="width" value="0.05292" units="cm"/>
      <inkml:brushProperty name="height" value="0.05292" units="cm"/>
      <inkml:brushProperty name="color" value="#FF0000"/>
    </inkml:brush>
  </inkml:definitions>
  <inkml:trace contextRef="#ctx0" brushRef="#br0">16863 12300 0,'-24'0'47,"1"-24"15,-1 24-46,1 0-1,-1 0 32,1 0 0,-1 0-31,24 24-1,-23-24 17,-1 47-32,1-47 31,23 23-15,0 1-1,-24-1 1,1 24 15,23-23-15,0 23 15,0-23-31,0-1 16,0 1-1,0-1 1,0 1-1,0-1 17,0 1 30,0-1-62,-24-23 16,24 24-1,-23-1 1,23 24 15,0-23-31,0 23 16,0-24 0,0 24-16,0-23 15,0-1-15,0 24 16,0-23-1,0-1-15,0 1 79,0 0-33,23-24 17,24 0-16,-23 0 0,-1 0-32,1 0 1,-1 0 0,24-24-1,-23 24-15,23 0 16,-24 0-1,24 0-15,-23 0 110,23-24-95,0-93 17,0 70-32,-24 23 15,-23 1 1,0-1-16,0 1 16,24-24-1,-24 0 32,0 23-31,0-23-16,0 0 15,0 24 1,0-1 0,0 1-1,0-1 1,0 1 15,0-1-31,0 0 16,-24 1-1,24-1-15,-23 24 32,-1-23-32,1-1 15,23 1-15,-24 23 16,1-24 15,-1 24 16,24-23-47,-23 23 125</inkml:trace>
  <inkml:trace contextRef="#ctx0" brushRef="#br0" timeOffset="34881.36">20555 12559 0,'24'0'109,"-1"0"-93,48 47-16,-71 0 31,47 0-16,-47-24 32,0 1-31,0 23-16,0-24 16,-24 1 15,1-24-16,-1 47-15,1-24 32,70 1 77,47-1-93,-24-23-16,1 0 15,-24 0-15,24 0 16</inkml:trace>
  <inkml:trace contextRef="#ctx0" brushRef="#br0" timeOffset="35401.15">21355 12700 0,'0'-24'31,"-24"24"-15,1 0-16,-1 24 15,1-1 1,23 24-16,-24 0 16,-23 0-16,47 0 15,-47 0-15,47-23 16,-23 23-16,-1-24 16,24 1-16,0-1 15,-23 1-15</inkml:trace>
  <inkml:trace contextRef="#ctx0" brushRef="#br0" timeOffset="35890.99">21002 12841 0,'0'23'78,"71"24"-78,-24 24 0,47-1 31,-47 1-31,-24-71 0,24 47 16,-47-23-16,47-1 15,0-23 1,-23 0 46</inkml:trace>
  <inkml:trace contextRef="#ctx0" brushRef="#br0" timeOffset="37157.06">21614 12559 0,'0'-24'63,"23"24"-48,24 0-15,-23 0 16,-1 0 0,1 0-1,-24 24-15,23-1 16,1 1 15,-24-1-31,0 1 16,0-1-1,0 1-15,0-1 16,-47 24 0,23-23-1,1-24 1,-1 0-1,1 0 17,46 23 108,24 24-124,0-47 0,-47 24 15,24-24-31,-1 23 15,1-23-15,-24 24 47,0 23 0,0-24-16,0 1-31,-24-24 47,-23 47-31,24-47 0,-1 0-1,-23 0 32,0 0-16,0 0-15,23 0-16,1-24 16</inkml:trace>
  <inkml:trace contextRef="#ctx0" brushRef="#br0" timeOffset="40201.49">22531 12864 0,'23'0'172,"-23"-23"-172,0-1 16,-23 24 15,-24 0-15,23 0-1,-23 0 1,24 0-1,-24 0-15,23 0 0,-23 47 16,0 0 0,23-23-16,-23 23 15,47 0 1,-23-24-16,-1 1 16,24 23-1,-23-47-15,23 24 16,-24 23-1,24-24-15,0 48 32,0-48-32,0 1 15,0-1-15,0 1 16,0-1-16,24 1 16,-24-1 15,47-23-31,0 47 15,-47-23-15,71-1 16,-1 1 0,-46-1-16,46 1 15,-46-24-15,23 0 16,-24 0-16,24 0 16,0 47-1,-23-47-15,-1 0 0,1 0 16,23 0-16,-24 0 15,1 0-15,23 0 16,0 0 0,-23 0-1,23-24-15,-24 24 16,1-23-16,-1 23 16,1-24-1,-24 1-15,23 23 16,-23-24-1,24 1-15</inkml:trace>
  <inkml:trace contextRef="#ctx0" brushRef="#br0" timeOffset="41539.71">23119 13711 0,'0'-24'78,"70"24"-78,-46 0 16,23 0-16,0 0 63,-24 24-32,-23-1 0,0 1 0,0 0-15,-47-24 15,24 23 0,23 1 141,94 23-172,-47-47 16,-47 23-16,23 1 16,1-1 15,-1 1 0,-23-1 16,0 1-31,-23-1-1,-48-23 16,48 0-15,-24 0-16,23 0 16,1 0-16,-1 0 15,1 0 1,-1 0 0</inkml:trace>
  <inkml:trace contextRef="#ctx0" brushRef="#br0" timeOffset="42632.64">20202 14299 0,'24'0'78,"117"0"-78,0 47 16,24 0-16,-24-47 16,24 24-16,23-24 15,-24 0-15,24 0 16,1 0-16,22 0 15,-23 0-15,-23 0 16,0 0-16,-24 0 16,-24 0-1,-23 0-15,48 0 16,-95 0-16,0 0 16,0 0-16,23 0 15,1 0-15,-48 0 16,24 0-16,0 0 15,0 0-15,-23 0 16,-1 0-16,48 23 16,-47-23-1,-1 0-15,1 24 0,-1-24 16,1 0 0,-1 0-1</inkml:trace>
  <inkml:trace contextRef="#ctx0" brushRef="#br0" timeOffset="44488.35">21896 14746 0,'0'23'156,"0"24"-140,23 47 0,1-47-1,-1 0-15,-23-23 16,0 23-16,0-23 16,0 23-16,47-24 15,-47 1-15,0-1 16,0 1 15</inkml:trace>
  <inkml:trace contextRef="#ctx0" brushRef="#br0" timeOffset="45386.08">21896 14675 0,'-24'0'63,"1"0"-32,-1 0-31,1 24 16,23-1-16,-47 24 15,47-23-15,-24 23 16,24 23 0,-23-70-1,-1 24-15,24-1 16,0 1 0,24-24 155,23 0-171,0 0 16,23 23 0,1-23-16,-1 24 15,-46-24-15,23 0 16,23 0 0,-46 0-1,-1 0 63,25 0-62,-1 0-16</inkml:trace>
  <inkml:trace contextRef="#ctx0" brushRef="#br0" timeOffset="46172.93">23918 14275 0,'47'24'156,"0"-1"-156,0 1 16,-47-1-1,47 25-15,-47-25 16,0 24-16,24 24 16,-24-24-16,0-24 15,0 24-15,0-23 16,0 23-1,-24-47 1,-23 0 0,24 0-16,-24 0 15,0 0 1,-24-24-16,1-23 31,46 47-31</inkml:trace>
  <inkml:trace contextRef="#ctx0" brushRef="#br0" timeOffset="47349.68">24930 13099 0,'23'-23'32,"1"-1"108,-24-23-140,0 24 16,0-1-1,0 1-15,-24 23 16,1 0 0,-1 0-16,1 0 15,-1 0-15,1 0 16,-1 0-16,1 0 16,-48 0-16,47 0 15,-23 47-15,47-24 16,-47 1-16,24-1 15,-24 1-15,0 70 32,23-23-32,24-48 15,0 24-15,-23-23 0,23-1 16,0 24 0,0-23-16,0 23 0,47 23 31,-24 1-31,48-24 0,-48-24 15,24 48-15,24-71 16,-24 24 0,0-1-16,-23-23 15,23 0-15,23 0 16,-23 0-16,24 0 16,-48 0-16,71 0 31,-70-47-16,-24 23 1</inkml:trace>
  <inkml:trace contextRef="#ctx0" brushRef="#br0" timeOffset="49904.9">24201 12676 0,'-24'0'0,"-23"0"15,23 0 1,24 24 0,-47-1-1,47 1-15,0-1 16,0 1-16,0 23 16,0-24-1,0 24 1,0-23-16,0-1 15,0 1-15,0-1 16,0 24-16,24-23 16,-1-1-1,1-23-15,0 0 16,-1 0-16,1 0 31,-24-23 0,0-1-31,0 1 16,0-1 31,-24 24-31,-23 0-16,23 0 15,-23 0 1,24 47 31,23-23-32,0 23 17,0-23-32</inkml:trace>
  <inkml:trace contextRef="#ctx0" brushRef="#br0" timeOffset="51016.6">25353 13782 0,'23'0'63,"25"0"-48,-1 0-15,-24 0 16,1 0-16,23 0 16,-24 23 15,-23 1 16,0-1-32,0 1-15,0-1 16,0 24 0,-47-47-16,47 24 15,-47-1-15,-23 1 16,46-24 15,48-24 63,-1 24-78,95 0 15,-95 0-31,24 24 31,-47-1-15,24 1-16,-24-1 15,0 1 1,0-1 31,0 1-32,-94-1 1,23 1 0,24-24-16,-24 0 15,24 0-15,24 0 16,-24 0-16</inkml:trace>
  <inkml:trace contextRef="#ctx0" brushRef="#br0" timeOffset="51607.0899">24647 14511 0,'47'0'62,"71"0"-62,23 0 16,71 0-16,-1 0 16,-46 0-16,23 0 15,-47 0-15,-47 0 16,-23 0-16,23 0 15,-70 0-15,46 0 16,-46 0-16,-1 0 16,-46 23 109,-1 48-125</inkml:trace>
  <inkml:trace contextRef="#ctx0" brushRef="#br0" timeOffset="52153.5">25353 14957 0,'0'24'46,"0"70"-46,47-23 16,-47-24-16,0 23 16,47 1-16,-23 23 31,-24-71-15</inkml:trace>
  <inkml:trace contextRef="#ctx0" brushRef="#br0" timeOffset="52769.9">25259 14910 0,'-24'0'32,"-23"24"-32,24-1 15,23 1-15,-47 23 16,47-23-16,-24-1 15,-23 48 1,24-48-16,-1 24 16,24-23 15,141-24 94,47 0-109,-70 0-16,47 0 15,-71 0-15,0-24 16,-24 24-16,-46-23 15</inkml:trace>
  <inkml:trace contextRef="#ctx0" brushRef="#br0" timeOffset="53793.06">27023 14299 0,'47'0'109,"70"0"-93,-23-24-16,1 24 16,-72 0-1,24-23-15</inkml:trace>
  <inkml:trace contextRef="#ctx0" brushRef="#br0" timeOffset="54183.45">26858 14464 0,'0'23'31,"71"1"-15,-1-24-16,-23 23 15,24-23-15,-1 0 16,-23 0-16,0 0 15,-23 0 1,0 0 0</inkml:trace>
  <inkml:trace contextRef="#ctx0" brushRef="#br0" timeOffset="54873.09">27234 14111 0,'24'0'94,"47"47"-94,-48-24 15,48 24-15,-24-23 16,23 46-16,48 1 16,-95-47-1,24-1-15,0-23 16,-47 24-16,24-1 15,-24 1 110,-24-24-109,-23 47-16,24-47 16,-24 23-16,23 1 15,1-1-15,23 1 16,-24-24 0,1 23-16,-24-23 78</inkml:trace>
  <inkml:trace contextRef="#ctx0" brushRef="#br0" timeOffset="57092.11">27564 13335 0,'23'-24'47,"24"24"-31,-23 0-16,-1 0 0,1 0 15,46 0 1,-46 0-16,-1 24 16,1 23-1,23 0-15,-24-24 0,25 48 32,-48-48-17,0 1-15,23-1 16,-23 1-16,0 23 15,0-24 1,0 24 0,0-23-16,0 23 15,0-23 1,0-1-16,-23-23 16,-1 24-16,0-24 15,24 23-15,-47 1 16,24-24-1,141 0 173,-71 0-188,23 0 16,-46 0-1,-1 0-15,1 0 672,-1 23-563</inkml:trace>
  <inkml:trace contextRef="#ctx0" brushRef="#br0" timeOffset="57943.71">28528 13523 0,'0'-47'31,"-24"47"0,1 0-15,-1 0 0,-23 0-16,24 0 15,-1 0-15,1 0 16,-24 0-16,23 47 31,24 0-31,0-24 16,0 1-1,0-1-15,0 1 16,0-1-16,0 1 16,0-1-16,0 1 15,0 0 1,24-1-16,23 1 47,-24-24-32,1 0-15,23 0 16,-24 0 0,-23-24-16,24 24 0,-1-47 15,1 23-15,-24 1 16,0-1-16,0 1 16,0-1-16,0-23 15,0 0 16,0 24-15,-24 23 0,1 0-1,-1 0 1,24-24 0,-23 24 15</inkml:trace>
  <inkml:trace contextRef="#ctx0" brushRef="#br0" timeOffset="58487.65">28975 13147 0,'0'70'63,"-47"118"-63,47-47 16,-24-23-16,24 47 15,-23 23-15,-24-47 16,0 0-16,47 0 15,-24-23-15,24-24 16,-47-47-16,47 0 16,0-24-16,0 24 15</inkml:trace>
  <inkml:trace contextRef="#ctx0" brushRef="#br0" timeOffset="58969.09">29398 14205 0,'24'0'0,"-1"47"47,-23 23-47,24 1 16,-24 23-16,47 0 15,-47-23-15,0-1 16,23 48-16,1-71 15,-1 0-15,1-24 16,-24 48-16,23-71 16,-23 24-1,24-24 48,-24-24-32</inkml:trace>
  <inkml:trace contextRef="#ctx0" brushRef="#br0" timeOffset="59664.14">29328 14487 0,'-24'-23'16,"1"23"15,-24 47-15,-48 141-1,95-141 1,-23-24-16,23 1 15,0-1-15,-24 1 16,71-24 109,71 0-125,47 0 0,-71 0 16,-47 0-16,23 0 15,1 0-15,-48 0 16,24 0-16,-23 0 47</inkml:trace>
  <inkml:trace contextRef="#ctx0" brushRef="#br0" timeOffset="60293.23">30198 14181 0,'23'-23'0,"1"23"31,-1 0-15,1 0-16,23 0 15,0 0 1,71 0 0,-48 0-16,-46 0 0,23 0 15,-24 0-15,1 0 16,23 0-16,-24 0 15,1 0 1,-1-24 0</inkml:trace>
  <inkml:trace contextRef="#ctx0" brushRef="#br0" timeOffset="60704.49">30245 14369 0,'0'24'31,"23"23"-15,48-23-16,-1-24 0,48 0 15,-47 0 1,-24 0-16,0 0 15,23 0 1,-23-24-16</inkml:trace>
  <inkml:trace contextRef="#ctx0" brushRef="#br0" timeOffset="61630.21">31303 13617 0,'24'0'15,"-1"23"16,-23 48-15,0-48-16,24 48 16,-1 23-1,-23-70 1,24-1 125,23-23-141,0 0 15,0 0-15,0 0 16,-24 0-16,24 0 15,-23 0-15,-1 0 16,1 24-16,23-1 16,-23 1-16,23-1 15,-24 24-15,1-47 16,-1 24-16,-23-1 16,0 1-16,24-1 15,-24 1 1,0-1-1,0 1 1,0-1 0,0 24-1,-47-23 1,23-24-16,1 0 16,-24 0-16,-24 0 15,47 0 1,-23 23-1,24-23 1,-24 0 0,0-23-16,23 23 15,-23-24-15,0 1 16</inkml:trace>
  <inkml:trace contextRef="#ctx0" brushRef="#br0" timeOffset="62304.71">31256 13687 0,'0'-23'47,"24"23"-32,46 0-15,-23 0 16,-23 0-16,46 0 15,1 0-15,46-24 32,-93 24-32,-1 0 15,-23-23-15</inkml:trace>
  <inkml:trace contextRef="#ctx0" brushRef="#br0" timeOffset="74697.7">11947 5103 0,'0'47'47,"0"71"-32,0 23 1,0-71-16,0 1 15,0-24-15,0 0 16,0-23 0</inkml:trace>
  <inkml:trace contextRef="#ctx0" brushRef="#br0" timeOffset="75855.6">12065 4844 0,'-24'0'16,"1"-23"-1,-1 23-15,-23 0 16,24 0 0,-24 0-1,23 0-15,-23 0 16,24 0 0,-24 0-1,23 0-15,1 23 0,-48-23 16,48 48-16,-24-1 15,23-24 1,1 24-16,-1 0 16,1-23-16,-1 46 15,24 1-15,0-48 16,0 24-16,-47 0 16,47 0-16,0 0 15,0 0-15,0 1 16,0-1-1,0 0 1,0-24-16,0 24 16,0-23-16,0-1 15,23 1-15,25 23 16,-25-24-16,1 1 16,23-1-16,23 1 15,24 46-15,-70-70 16,46 24-16,-23-24 15,0 47 1,24-47-16,-48 0 16,119 0-1,-119 0-15,48 0 0,-1 0 16,-46 0-16,23 0 16,-24 0-16,1-24 15,23 24-15,-24-47 16,1 47-1,23-70 1,-24 46-16,-23-23 16,0 24-16,47-142 15,-47 142 1,0-48-16,0 0 16,0 1-16,0-95 31,0 95-31,-23-24 0,23 23 15,-47 1-15,23-1 16,1 24-16,-24-24 16,23 48-16,24-1 15,-47-23-15,0 24 32,24 23-32,-1 0 15,-23 0 1,-23 0-1,46 0-15,-23 0 16,0 0-16,0 0 16</inkml:trace>
  <inkml:trace contextRef="#ctx0" brushRef="#br0" timeOffset="80449.26">22154 3810 0,'-23'0'16,"-48"-47"-16,48 47 15,-1-24-15,-23 1 16,24 23 0,-24 0-16,0 0 15,23 0 1,-23 0-16,24 0 16,-71 47-16,23 0 15,24 0-15,-24 94 16,71-94-16,-23 0 15,23 165 1,0-165 0,0 0-16,23 0 15,1 0-15,23-24 16,24 1 0,-24-1-16,23 1 0,24-1 15,24-23 1,-48 0-16,24 0 0,0 0 31,-23 0-31,-47-23 16,-1-48-1,1 48-15,-1-24 16,-23 0-16,0 0 16,0-24-16,0 48 15,0-48-15,0 0 16,0 48-1,0-24-15,-23 0 16,23 23-16,-24-23 16,-23-23-16,24 70 15,-1-24-15,0 1 16,1-1-16,-24 1 16,23 23-16,1 0 31,-1 0-31</inkml:trace>
  <inkml:trace contextRef="#ctx0" brushRef="#br0" timeOffset="81481.19">22296 4515 0,'23'141'63,"95"-23"-63,-24 0 0,0-1 15,0 1 1,-24-24-16,-23 0 16,48 23-16,-25-46 15,-23 23-15,24-23 16,-48-24-1,24 0-15,-23-24 0,-1 1 16,1-1 0</inkml:trace>
  <inkml:trace contextRef="#ctx0" brushRef="#br0" timeOffset="82472.02">23495 5879 0,'0'-23'16,"-24"23"-16,1 0 15,-1 0-15,1 0 16,-1 0 0,-23 0-16,24 0 15,-24 23-15,23 1 16,1-1-16,-24 48 15,23-24-15,1-24 16,23 1-16,-24 47 16,1-48-16,23 1 15,0 23-15,0-24 16,0 1-16,0-1 16,0 48-16,0-48 15,0 24 1,0 0-16,0 24 15,23-48-15,24 48 16,24-71 0,-24 0-16,23 23 15,1-23-15,47 0 32,-48 0-32,-23 0 15,-23 0 1,-1 0-1,24-23 1,-47-1 0,24-23-16,-1 24 15,-23-24-15,24 23 16,-24-46-16,23 23 16,-23 23-1,0-46-15,0 46 16,0-46-1,-23-48 1,-1 71-16,-46 0 16,46 0-16,-23 23 15,47 1-15,-70 23 16,46-24-16,1 1 16,-1 23-16,0 0 15,1 0 32,-24 0-47,23 0 16</inkml:trace>
  <inkml:trace contextRef="#ctx0" brushRef="#br0" timeOffset="83392.77">23330 6679 0,'-23'0'47,"-1"0"-47,1 0 15,-24 23-15,23-23 16,-23 47-16,-70 24 16,93-24-16,-46 0 15,-1 0-15,-47 71 16,48-48-1,23-46-15,-24-1 0,-23 48 16,47-48-16,0 24 16,-23 0-16,-1 1 15,47-48-15,1 47 16,-1-24-16,1 1 16,-48 23-1,71-24 1,-23-23-1,23 24-15,-24-1 0,24 1 32,-23-24-1,-1 47-15,24-24-16,-23-23 15</inkml:trace>
  <inkml:trace contextRef="#ctx0" brushRef="#br0" timeOffset="84351.61">21849 7549 0,'0'0'0,"-47"0"15,23 0-15,-23 0 16,24 0-16,-24 0 16,0 0-16,-1 0 15,25 0-15,-48 0 16,48 0-16,-48 47 16,24 24-16,24-48 15,-1 1-15,24-1 16,-23-23-1,23 24-15,0 23 0,0 23 32,0-46-32,47 46 15,-24 1-15,1-71 16,-1 47 0,24 24-16,-23-71 15,46 47-15,-46-47 16,47 0-1,-48 23-15,1-23 0,23 0 16,-24 0-16,24 0 16,-23 0-16,23 0 15,-24 0 1,1 0-16,23-47 16,-24 0-1,24 47-15,-47-23 16,24-1 15,-24 1-15,0-25-1,0 25-15,0-24 16,0 23-16,0-46 16,-47 23 15,23 23-31,24 1 0,-23-1 15,-1 1-15,1-1 16,-1 1 0,1 23-1,-1-24-15,24 1 16,-23 23 31,-24 0-47,0 0 15</inkml:trace>
  <inkml:trace contextRef="#ctx0" brushRef="#br0" timeOffset="88112.17">24812 5997 0,'0'-24'16,"0"1"-16,-23 23 15,-25 0 1,25 0-1,-24 0 1,23 0-16,-23 0 16,-23 47-1,46-24-15,1 24 16,-1-47 0,1 24-16,23-1 0,-24 1 15,24 0 1,-23 23-16,23-24 15,0 24 1,0-23-16,0 23 16,0-24-16,0 1 15,0 23 1,23 0-16,24-24 16,-23-23-1,-1 24-15,142 23 31,-95-24-15,-22-23-16,-1 0 16,0 0-16,0 0 15,23 0 1,1 0-16,-1 0 0,24-23 31,-70-1-31,46-23 16,-70 0-1,0 24-15,0-24 16,0 0 0,0 0-16,0-24 31,0 48-31,0-24 16,-23 47-16,-24-48 15,47 25-15,-24 23 16,1-47-16,-1 47 15,1-24 1,-24-23 0,23 47-1,1 0-15,-1 0 16,1 0 0,-1 0-1,1 0 1</inkml:trace>
  <inkml:trace contextRef="#ctx0" brushRef="#br0" timeOffset="88826.16">24930 5997 0,'0'-24'31,"23"24"-15,24 0-16,24-70 31,-24-1-31,23 24 16,24-47-16,-23-23 0,-24 46 16,47-23-16,0-47 15,-47 70 1,24-23-16,-48 71 15,24-71-15,0 47 16,-23 0-16,23 23 16,-24-70-16,48 23 15,0 1 1,-71-1-16,70 24 16,-70 0-16,47 0 15,-23 0-15,23 0 16,-47 0-16,23 47 15,-23-23-15,24-1 16,-24 0 0,23 1 77</inkml:trace>
  <inkml:trace contextRef="#ctx0" brushRef="#br0" timeOffset="89629.22">26435 3857 0,'-47'0'16,"23"0"-1,-23 0 1,0 0-16,24 0 16,-1 0-1,24 23-15,-47 1 0,24-1 16,-1 24-16,1 0 15,-24 0-15,47-23 16,0 46-16,0-23 16,0 1-1,0-25-15,0 48 16,0-48-16,23 48 16,24-48-1,0 48 1,24-24-16,-48-47 15,24 23-15,24 1 16,-24-24-16,0 0 16,23 0-16,1 0 15,-24 0-15,-23 0 16,-1 0-16,1 0 16,23-47-16,-24 47 15,-23-71-15,0 24 16,0 0-1,0-23-15,0-1 0,0-23 16,0 70 0,0-23-16,0 24 15,-47-24-15,0 0 32,0 0-32,23 47 0,24-24 15,-23 1-15,-1 23 16,24-24-1,-23 24-15,-24 24 32,0 46-17,0 1 1</inkml:trace>
  <inkml:trace contextRef="#ctx0" brushRef="#br0" timeOffset="90671.9299">24953 6726 0,'0'94'31,"71"0"-15,-24-47-1,47 47-15,0 24 16,0-1-16,-23-23 16,-1-46-16,-23-1 15,-23 0-15,-1 0 16,1-47-16,-1 47 15,1-47-15,-24 23 16,23-23-16,1 0 16,-1 47 31,1-47-32,23 24 32,-24-1-31,1 1-16,23-1 15,-24 24 1,1-47-16,-1 47 16,1-23-16,-24-1 15,23 24 16,1-23-31,-24-1 16</inkml:trace>
  <inkml:trace contextRef="#ctx0" brushRef="#br0" timeOffset="91491.55">26741 8137 0,'-24'-23'16,"1"23"-16,-25-24 0,25 24 15,-24 0-15,-71 0 32,48 24-32,23 46 15,0 1-15,-24-48 16,48 24-16,-1 0 15,1 0-15,-1 0 16,24-23 0,0 23-1,0 0-15,0 0 16,24 0 0,23 24-1,94 23-15,-71-94 0,1 23 16,46 24-16,25-23 15,-48-24-15,-24 0 16,-46 0 0,46 0-16,-46-24 15,-1-23-15,1 0 16,-1-23-16,-23 23 16,0 23-16,0-47 15,0 24-15,0-23 16,0-24-16,-23 70 15,-1-46-15,-23-24 16,24 94-16,-1-47 16,1 23-16,-48-46 15,24 46-15,0 0 16,-23-23-16,-1 47 16,0-23-16,48 23 15,-1 0-15,1 0 16,-24 0 31,23 0-47</inkml:trace>
  <inkml:trace contextRef="#ctx0" brushRef="#br0" timeOffset="92505.7399">21143 2798 0,'24'0'63,"-1"0"-63,24 24 0,-23-24 15,-1 23 1,1-23-16,-24 24 16,23-24 15,-23 23-16,0 1 17,-70 23-17,70-23 1,-47 23 0,47-24-1,-24-23 1,24 24 46,47-24-46,0 23 0,24-23-16,-1 0 0,-23 0 15,0 0-15,-23 0 16</inkml:trace>
  <inkml:trace contextRef="#ctx0" brushRef="#br0" timeOffset="93160.22">21096 2375 0,'-23'0'16,"-24"0"0,0 47-16,-24 24 15,24-1-15,0 24 16,47-23-16,-24-1 15,24-23-15,0 24 16,0 0-16,0-1 16,0 1-1,0 23-15,24-47 0,46 70 16,1-46-16,-24-24 16,24 0-1,-48-24-15,95 1 16,-48-24-16,1 0 15,23 0-15,-47 0 16,94-94 0,-94 23-16,-23-23 15,23 0-15,-47 0 16,0-47 0,0 70-1,0 24-15,-47-23 0,-118-95 16,71 95-1,0 46-15,47-46 16,23 70-16,-23 0 16,24 0-16</inkml:trace>
  <inkml:trace contextRef="#ctx0" brushRef="#br0" timeOffset="94295.0399">24459 3010 0,'47'0'62,"0"0"-30,-47 24-1,0-1-31,0 1 15,0 23-15,0 0 16,0-24-16,0 48 16,-23-24-16,-1-24 15,-46 1 1,46-24-16,1 0 31,93 23 79,24-23-95,-23 47-15,-48-23 16,24-24-16,-47 23 15,24-23-15,-24 24 16,0-1 0,23 24 15,-23-23-31,0 23 31,0-23-31,-117 46 16,70-70-16,-47 0 15,-47 0-15,70 24 16,1-24-16,46 0 16,1 0-1,-1 0-15,-23-24 16,23 1-16,-70-71 16,71 46-16,-1-46 15</inkml:trace>
  <inkml:trace contextRef="#ctx0" brushRef="#br0" timeOffset="95063.19">24248 2751 0,'-47'0'0,"-48"0"16,72 0-1,-118 71 1,70-24-16,1 47 16,-1 0-16,1-23 15,46 23-15,-23-24 16,24 48-16,23-71 15,0 47-15,0-23 16,0-1-16,0 1 16,47 23-16,23 23 31,1-46-31,-1-24 0,48 0 16,46 23-16,-22-22 15,-1-25 1,23 24-16,-46-47 0,-24 0 15,0 0-15,0 0 16,-23 0-16,-1 0 16,1-23-1,23-72-15,-24 72 16,-46-24-16,-1 0 16,-23-24-16,0 1 15,0-24-15,0 0 16,0 0-16,-23-71 15,-24 47-15,-24 24 16,1-23-16,-1 23 16,1 23-16,-48-23 15,24 47-15,23 47 16,48 0-16,-24 0 16,0 0-16,0 0 15,23 0-15,-23 23 16</inkml:trace>
  <inkml:trace contextRef="#ctx0" brushRef="#br0" timeOffset="96520.52">28599 3622 0,'0'0'0,"-142"-118"16,119 118-1,-48-24 1,24 24-16,0 0 16,-23 0-16,-1 0 15,24 24-15,47 23 16,-47 0-16,0 24 16,47-24-1,0 117-15,-47-93 16,47-24-1,0 0-15,0 47 0,0-24 16,47 1-16,0 0 16,-23-24-16,46-24 15,-23 24 1,24 0-16,-1-47 16,95 47-16,-24-23 15,-23-1-15,70-23 16,-47 0-16,-47 0 15,-23 0-15,-24-23 16,0-24-16,-24 47 16,1-47-16,-24 0 15,0-24-15,0 1 16,0 23-16,0 23 16,0-47-16,0 1 15,0 46-15,0-46 16,-47 23-16,23 23 15,1-23-15,-48 0 16,47 24-16,-70 23 31,71 0-31,-95 0 16,95 0-16,-1 0 16</inkml:trace>
  <inkml:trace contextRef="#ctx0" brushRef="#br0" timeOffset="97183.58">28857 4562 0,'94'94'47,"-47"0"-47,0-47 16,0 24-16,0 23 15,-23-70-15,-1 23 16,-23-24-16,24 24 15,0-47 17</inkml:trace>
  <inkml:trace contextRef="#ctx0" brushRef="#br0" timeOffset="98032.3">29516 5268 0,'0'-47'0,"-24"23"15,1 1 1,-24 23-16,23 0 16,-23 0-1,24 0 1,-24 0-16,-24 23 31,24 48-31,23-24 16,-46 0-16,70-24 15,0 95 1,0-71-16,0-23 16,0 23-16,0-24 15,0 24-15,0-23 16,0-1-16,47 1 15,-47 23-15,70-24 16,-22 1-16,-1 23 16,0-24-16,-24-23 15,71 24-15,-70-1 16,23-23-16,-24 0 16,24 0-16,24 0 15,-48 0 1,1 0-16,-1 0 15,1-23 1,-1 23-16,-23-24 0,0 1 16,0-1-16,0-23 15,0 24-15,0-24 16,-23-47 0,-1 70-16,24-23 15,-94-23-15,71 22 16,-24-22-16,23 23 15,-46 23-15,23-23 16,0 24-16,0-1 16,23 24-16,1-23 15,-24 23 17</inkml:trace>
  <inkml:trace contextRef="#ctx0" brushRef="#br0" timeOffset="98729.88">29445 6067 0,'47'0'47,"71"71"-31,-71 0-16,0-48 16,23 48-16,-23 23 15,1-71 1,-25 48-16,1-24 15,23 0-15,-24-24 16,1 24-16,-1-47 16,1 24-16,-1-24 15,-23 23 1</inkml:trace>
  <inkml:trace contextRef="#ctx0" brushRef="#br0" timeOffset="99479.6">30433 6726 0,'-24'0'16,"1"-24"-16,-1 1 15,1 23-15,-1 0 16,1 0-16,-1 0 16,-23 0-16,24 47 15,-48 24-15,71-1 16,-23-23 0,-24 0-16,47 24 0,0-24 15,0 0-15,0 0 16,0-24-1,0 24-15,0-23 16,23 46 0,24-46-16,-23-1 15,46 25-15,-23-25 16,24-23-16,-24 24 16,0-24-16,0 0 15,-23 0-15,46 0 31,-46-24-31,-24 1 16,0-25-16,0-22 16,0 23-16,0-47 15,-24-47-15,-46 0 16,22 94 0,-46-48-1,47 25-15,0 70 16,0-47-16,24 23 15,-1 24-15,-23 0 16,24 0-16,-24 0 16,23 0-16</inkml:trace>
  <inkml:trace contextRef="#ctx0" brushRef="#br0" timeOffset="100377.36">28504 3551 0,'24'-24'46,"70"48"-30,0-24-16,0 47 16,-47-23-16,0-1 15,-23-23-15,23 0 16,0 47-16,-24-47 16,1 24-16,-1-24 15,1 47 1,46 0-1,-70-24 1,24-23-16,0 24 16</inkml:trace>
  <inkml:trace contextRef="#ctx0" brushRef="#br0" timeOffset="101424.33">28246 3175 0,'-47'0'62,"47"23"-31,0 48-15,0-48-16,0 24 16,0 0-16,23-47 15,1 0 1,-1 0-16,1 0 0,-1 0 16,24 0-16,-23 0 15,-24-47 1,0 0-16,0 0 15,0 24 1,-24 23-16,1 0 16,-1 0-1,-23 0-15,24 0 16,-1 0 0,1 0-1,23 23 16,0 1-15,0-1 0,23-23-16,1 0 15,-1 0 1,1 0-16,-1-23 16,-23-1-16,0 1 15,0-24-15,0 23 16,-23 1-1,-1 23 32,1 0-15,-1 0-32,1 47 15</inkml:trace>
  <inkml:trace contextRef="#ctx0" brushRef="#br0" timeOffset="102568.09">26505 3480 0,'-23'0'32,"-1"0"-17,1 0 1,-1 0-1,1 0 1,23 24 62,23-24-62,1 0-16,-1 0 15,-23-24 32,0 1-31,-23 23 31,-1 0-32,1 0 1,23 23 31,47-23-16,0-23-15,-47-1-16,0 1 15,23 46 110,1-23-125,23 0 16,0 0-16,24 0 16,-48-23-1,-23-1 1,0-23-16,0 24 16,-47 23 15,-24 0-31,1 0 0</inkml:trace>
  <inkml:trace contextRef="#ctx0" brushRef="#br0" timeOffset="103849.02">22084 3480 0,'0'-23'15,"-24"23"16,1 0-31,-1 0 47,24 47 0,47-24-31,-23-23-16,-1 0 15,1 0 1,-24-23 31,0-24-31,0 23-1,-24 24 1,1 0-1,-24 0 1,23 0 0,1 0-1,23 24 1,0-1-16,0 1 0,23-1 16,1-23-1,23 0 1,-24 0-1,1 0 1,23 0 0,-47-23 46</inkml:trace>
  <inkml:trace contextRef="#ctx0" brushRef="#br0" timeOffset="106103.76">32785 3504 0,'-47'0'15,"0"-47"-15,0 47 16,-24 0 0,24 0-16,24 0 15,-95 0 1,94 23 0,1 1-16,-95 94 31,118-48-31,0-23 15,-23 24-15,23 23 0,0-24 16,0 1-16,47-1 16,0 1-16,0 0 15,-24-71-15,48 47 16,23-24-16,24-23 16,-1 0-1,-23 0-15,-23 0 16,-1 0-16,48-47 15,-118 24-15,24 23 16,-1-24-16,-23-23 16,0 23-16,0-23 15,0-23-15,0 46 16,0-46-16,0 23 16,-47 23-16,24-23 15,-1 47-15,-23-47 16,47 24-16,-24 23 15,1 0 1,-24 0 0</inkml:trace>
  <inkml:trace contextRef="#ctx0" brushRef="#br0" timeOffset="106657.22">32738 4304 0,'-24'0'16,"-23"0"0,0 0-16,0 47 15,0 47 1,-47 23-16,47-46 16,0-1-16,0 48 0,-24-47 15,71-24-15,-23 0 16</inkml:trace>
  <inkml:trace contextRef="#ctx0" brushRef="#br0" timeOffset="107330.67">32103 4868 0,'-47'0'0,"0"0"16,-24 0-1,1 0-15,23 24 16,-24-1-16,47 24 16,-70 24-16,94-24 15,0-24-15,0 24 16,0 47 0,0-23-16,0-1 0,0 1 15,0-24-15,0 0 16,24 0-16,-1-23 15,1 23-15,-1-24 16,72 24-16,-25-47 16,-23 47-16,71 0 15,-71-47-15,47 0 16,-47 0-16,47 0 16,-23 0-16,-48-47 15,24 24-15,-47-48 16,0 48-1,0-48-15,0 1 16,0-1-16,0 24 16,-23-24-16,-24 24 0,-48-23 31,72 70-15,-1-24-16,1 24 15,-1 0-15,-23 0 16,24 0-1,-24 0 1</inkml:trace>
  <inkml:trace contextRef="#ctx0" brushRef="#br0" timeOffset="107945.19">32032 5668 0,'-23'117'31,"-24"-70"-15,0 47-16,23 24 16,1-71-16,-24 24 15,47-24-15,-47 47 16,-1-24 0,25 24-16,-1-47 0,1 0 15,-1 24-15,1-24 16,-1 0-16,24-24 15,0 1-15,-23-24 16</inkml:trace>
  <inkml:trace contextRef="#ctx0" brushRef="#br0" timeOffset="108744.82">31562 6844 0,'-24'0'16,"1"0"0,-1 0-16,-46 0 0,-1 0 31,48 0-15,-1 0-16,-46 47 15,-1 47-15,48-71 16,23 1-16,0-1 15,0 48-15,0-48 16,0 24-16,0 0 16,0-23-1,0-1 1,0 24-16,23-47 16,-23 24-16,47 23 15,-23 0-15,46 0 16,-70-23-1,94-1-15,-70 1 0,-1-24 16,71 0-16,-47 0 16,-23 0-16,-1 0 15,24 0-15,-23 0 16,-1 0 0,1-24-16,-24-23 15,0 0-15,0 0 16,0-24-1,0 1-15,0-212 32,0 258-32,0-46 15,-47 46 1,47 1 0,-24 23-1,24-24-15,-23 24 16,-1-23-16,1 23 15,-1 0 1,1 0-16,-1 0 16,1 0-16</inkml:trace>
  <inkml:trace contextRef="#ctx0" brushRef="#br0" timeOffset="111377.85">28363 2022 0,'0'-23'31,"0"-24"-15,71 23-16,23 1 16,0-24-16,0 23 15,0 1-15,-47 23 16,-23-24-16,-1 24 31,1 0-15,-24 24-16,0-1 15,0 24 1,0 0 0,0 0-16,0-23 0,0-1 15,0 1 1,-24 23-16,-23-47 15,24 23 1,-1 1 15,48-24 79,46 0-95,-46 0 1,-1 23-16,48 1 0,-71-1 16,23-23-1,-23 47 32,0-23-31,-23 23 15,-1-47-15,-23 0 30,24 0-46,-24 0 47</inkml:trace>
  <inkml:trace contextRef="#ctx0" brushRef="#br0" timeOffset="112628.85">28693 1575 0,'47'24'0,"-24"70"15,-23 47 1,24-23-16,23 23 0,-24 23 15,1 1 1,-24-71-16,23 47 16,24-47-16,-47-47 0,0 0 15,0-23 1,24-1-16,-48-93 109</inkml:trace>
  <inkml:trace contextRef="#ctx0" brushRef="#br0" timeOffset="113129.26">28646 1552 0,'-24'0'16,"24"117"-16,-47-46 15,23 0-15,1-1 16,23-23-16,-24 24 16,-23-1-16,47-46 15,-23 23 1,-1-24-16,1 1 16,23 23 77,70-47-93,24 0 16,48 0-16,46 0 16,-47 0-16,0 0 15,-47-47-15,-47 0 16,24 23-16</inkml:trace>
  <inkml:trace contextRef="#ctx0" brushRef="#br0" timeOffset="113727.52">29116 1340 0,'-235'94'16,"94"0"-1,23-23-15,47 23 16,24 0-16,-23 0 16,70-23-16,-47-48 15,23 71-15,24-23 16,0-1-16,0 1 15,0-24-15,0 24 16,47 23-16,-23-47 16,46 47-16,-23-47 15,24 23 1,70 1-16,-70-24 0,446 118 47,-399-142-47,-24-23 0,0 0 15,-24-70 1,24-1-16,-23-70 16,-47-24-16,-24-23 15,0-212 1,-24 189-16,-23 117 16,-24-48-16,48 95 15,-71-47-15,47 47 16,23 47-1,-23 0-15,24 0 32,-1 24-32,-23 23 0</inkml:trace>
  <inkml:trace contextRef="#ctx0" brushRef="#br0" timeOffset="114703.47">32503 1952 0,'-24'0'16,"1"0"-16,-1 0 16,-23 23-16,23 1 15,24-1-15,-23 1 16,23 23 0,0 0-1,0-24-15,23 1 16,-23-1-16,71 24 15,-24-23-15,-23-24 16,23 23-16,-24 1 31,1 0-31,-24-1 47,23 24-31,-23-23 31,0-1-32,-23-23-15,-1 0 16,1 0 0,-1 0 15,1 0-31,-24 0 15,0 0-15</inkml:trace>
  <inkml:trace contextRef="#ctx0" brushRef="#br0" timeOffset="115114.32">32314 1905 0,'24'0'31,"-1"0"-31,25 0 16,-1 0-16,0 0 16,23 0-16,-46 0 15,23 0-15,0 0 16,23 0-16,-23 0 16,-23 0-1,46 0-15,-46 0 16</inkml:trace>
  <inkml:trace contextRef="#ctx0" brushRef="#br0" timeOffset="115929.91">32949 1528 0,'-23'-23'15,"-48"23"-15,1-24 16,-1 24-16,1 0 16,23 0-16,0 0 15,-24 0-15,24 24 16,0 23-16,-47 0 15,47 23-15,23-22 16,-70 46-16,71-47 16,-1 0-16,24-24 15,-23 24 1,23-23-16,-24 46 0,24-23 16,0-23-16,0 23 15,0 0-15,0 0 16,0-24-1,0 1 1,24 0-16,23-1 16,-24 1-1,71-1-15,24 24 16,-47-47-16,23 0 16,70 24-16,-23-24 15,-23 0-15,0 0 16,-48 0-16,1 0 15,23-24-15,-47 1 16,-24-1-16,1 24 16,-1-47-16,1 24 15,-1-25-15,-23 1 32,0 0-32,0 0 0,-94-305 31,0 258-16,0-24-15,-23 24 16,69 47-16,-46 0 16,47 23-16,24 24 15,-1 0 1,-23 0-16,24 0 0,-24 0 16,23 0-1,-23 0-15,0 0 16</inkml:trace>
</inkml:ink>
</file>

<file path=ppt/ink/ink1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4:36:17.145"/>
    </inkml:context>
    <inkml:brush xml:id="br0">
      <inkml:brushProperty name="width" value="0.05292" units="cm"/>
      <inkml:brushProperty name="height" value="0.05292" units="cm"/>
      <inkml:brushProperty name="color" value="#FF0000"/>
    </inkml:brush>
  </inkml:definitions>
  <inkml:trace contextRef="#ctx0" brushRef="#br0">18556 12606 0,'-23'23'47,"23"1"-32,0-1 1,0 24 0,0-23-1,0 70 17,0-24-17,0-23-15,0-23 16,0 23-1,0-24 1,-24 24 0,24-23-1,-23 23-15,-1-23 16,24-1 0,0 24-16,0 0 15,0-23 1,0-1-1,0 1-15,0-1 32,0 1-1,0-1 0,0 1-31,0-1 31,0 24-31,0 0 0,0-23 16,0-1-16,0 48 16,0-48-16,0 25 15,0-25-15,0 1 16,0 23-16,0 23 16,0 1-1,0-24 1,0-24-1,0 24-15,47-23 16,-23-1 0,23-23-16,0 0 15,-24 0 1,24 0 0,24 0-16,-24 0 0,47 0 15,-24-23 1,48-24-16,-47 23 15,-48 1-15,24-1 16,-23 24-16,-1 0 16,1 0-1,-1 0-15,24 0 16,47 0 0,-70 24-1,46-1-15,-23 1 16,-23-1-16,23 1 15,0 23-15,0-24 16,-23 1-16,23-24 31,0 0-31,-24 0 16,1 0-16,46 0 16,-23 0-16,0 0 15,-23-47-15,93-71 47,-117 95 16,24 23-48,-1 0 1,1 0 15,-24-47-15,0 0-1,0-24-15,0 1 16,0-1-16,0 24 16,-24-24-16,1 1 15,-24-1-15,23 24 16,1 0-16,23 0 15,-47 0-15,47 0 16,0 24-16,-24-1 16,24 1-1,-23-24 1,23-24-16,0 47 16,0-46-16,-24-1 15,24 24-15,-23 0 16,23 0-16,0 0 15,0 24 1,-24-1 0,24 1-16,-47-24 47,24 0-32,-1 47 1,-23-71-1,47 47-15,-23-23 16,-1 47-16,1-47 16,-48 0-16,48 24 15,-25-1-15,1 1 16,24 23 0,-24 0-16,23 0 15,-23 0-15,0 0 31,24 0-31,-48 0 0,48 0 16,-1 23-16,-23 1 16,47-1-1,-47 1-15,24-1 16,23 1-16,-47-24 47,23 0-16,-23 0-15,23 0-16,-23 0 15,24 0 1,-24 0 0,23 0-1,1 0 1,-24 0-1,23 23-15,1-23 16,-48 0-16,24 0 16,-23 0-16,70 24 15,-24-1-15,1-23 16,-1 0 0,1 0 30,-1 0-30,1 0-16</inkml:trace>
  <inkml:trace contextRef="#ctx0" brushRef="#br0" timeOffset="8807.17">21778 12065 0,'0'-47'31,"24"47"16,-1 0-16,1 0-15,-1 0-1,1 0-15,-1 23 16,1 1-16,-1-1 16,-23 1 30,0-1-46,0 1 32,0-1-32,-23 1 15,23-1 1,-24-23 0,-23 24 15,141-24 188,-70 0-204,-1 0-15,1 0 47</inkml:trace>
  <inkml:trace contextRef="#ctx0" brushRef="#br0" timeOffset="9272.55">22272 12065 0,'-23'23'94,"23"1"-94,0-1 0,-24 1 16,24-1-1,0 1-15,-24-24 31,24 23 1</inkml:trace>
  <inkml:trace contextRef="#ctx0" brushRef="#br0" timeOffset="9653.8699">22107 12018 0,'47'47'63,"-23"0"-47,-1-24-16,1 1 15,-24 23 1,47-24-16,-47 1 15,24-24-15,-24 23 16,23-23 62</inkml:trace>
  <inkml:trace contextRef="#ctx0" brushRef="#br0" timeOffset="10544.07">22437 12088 0,'0'-23'62,"23"23"-62,1 0 16,46 0 0,-46 0-16,-1 0 15,1 0 32,-24 23-47,0 1 31,0-1-31,0 24 16,-24-47 0,1 0-1,-1 24 1,1-24-1,70 23 126,-47 1-110,23-24 1,-23 23-17,0 1-15,0-1 16,0 1-1,0-1-15,0 1 16,0-1 0,-23-23-1,-1 0 1,-23 0 0,24 0-1,-1 0-15,-23 0 16</inkml:trace>
  <inkml:trace contextRef="#ctx0" brushRef="#br0" timeOffset="11391.24">22507 12864 0,'24'-23'15,"-1"23"32,1 0-47,-1 0 16,1 0-16,-1 0 15,1 0-15,-1 0 16,-23-24 31,0 1-31,0-1-1,-47 24 1,24 0-1,-24 0-15,23 0 16,-23 0 15,24 0-15,-1 0 0,-23 47-1,47 0 1,-23-23-16,23-1 15,0 1-15,0-1 16,0 1 0,0 23-16,0 0 15,23-24 1,1 25-16,-1-48 16,24 47-16,-47-24 15,47 1-15,0-1 16,0 1-16,-23-24 15,-1 0-15,1 0 16,-1 0 0,1 0-16,-1 0 47,-23-24-47</inkml:trace>
  <inkml:trace contextRef="#ctx0" brushRef="#br0" timeOffset="12871.48">22954 13382 0,'47'-24'47,"-23"1"-31,-1 23-16,24 0 15,-23-24-15,-1 24 16,1 0 31,-1 0-31,-23 24 15,0-1-16,0 1-15,-47 23 16,24-47 31,23 23 94,23 1-126,1-1 1,-24 1 46,0-1-46,0 1 0,0-1-1,0 1 1,-24-24-1,-23 0 1,24 0-16,-24 0 16,-24 0-16,24 0 15,24 0-15,-1-24 16</inkml:trace>
  <inkml:trace contextRef="#ctx0" brushRef="#br0" timeOffset="14063.45">24106 12864 0,'24'0'47,"-24"24"-31,-47-1-16,23 24 15,-23-23-15,47 23 16,-23-47-16,-1 23 15,1 1-15,23-1 16,-24-23-16,1 24 94</inkml:trace>
  <inkml:trace contextRef="#ctx0" brushRef="#br0" timeOffset="14528.83">23848 12911 0,'23'0'31,"24"0"-15,-23 47-16,-1-23 16,1 23-16,-1-24 31,1 1-31,-24-1 31</inkml:trace>
  <inkml:trace contextRef="#ctx0" brushRef="#br0" timeOffset="14958.31">23848 13076 0,'23'0'32,"24"0"-32,-23 0 15,23 0-15,0 0 16,23 23-1,-22-23 17</inkml:trace>
  <inkml:trace contextRef="#ctx0" brushRef="#br0" timeOffset="17118.53">24718 12606 0,'0'-24'47,"-24"24"-32,-23 0 1,24 24-16,-1-1 31,1 24-31,-1 0 32,24-23-17,-23-1 1,23 1-1,0-1-15,0 24 16,0-23 0,0-1-1,0 1 1,0-1 0,23 1-1,-23-1-15,24 1 16,23-24-1,0 23-15,-24-23 16,24 24 0,-23-24-1,0 0 17,-1 0-17,1 0 1,-1 0-16,-23-24 31,0 1-31,0-1 16,-23 1-1,-1-1 17,1-23-32,-25 24 15,48-1-15,-23 24 16,-1 0 15,1 0-31,-1 0 16,1 0 15,-1 0-31,1 0 16,-1 0 62,24 47-63,0-23 1</inkml:trace>
  <inkml:trace contextRef="#ctx0" brushRef="#br0" timeOffset="22165.85">21378 13899 0,'24'0'32,"211"24"-17,212-1 1,-353-23-1,24 0-15,-48 0 16,1 0-16,-1 0 16,24 0-16,-23 0 15,-1 0-15,24 0 16,-23 0-16,-24 0 16,24 0-1,-1 0-15,-46 0 0,23 0 16,-24 0-1,24 0-15,0 0 0,24 0 16,-24 0-16,0 0 16,-24 0-16,25 0 15,-1 0 1,-24 0-16,95 0 31,-71 0-31,47 0 16,47 0-1,-94 0-15,0 0 16,-24 0-16,25 0 16,22 0-16,1 0 15,-1 0-15,1 0 16,-1 0-16,-23 0 16,24 0-16,-24 0 15,-24 0-15,1 0 16,-1 0-16,1 0 15,0 0 17</inkml:trace>
  <inkml:trace contextRef="#ctx0" brushRef="#br0" timeOffset="23038.58">23283 14275 0,'0'47'62,"0"24"-62,0 0 16,24-24-16,-1 23 16,-23 1-1,24-1-15,-1-46 16,-23-1-16,0 1 31</inkml:trace>
  <inkml:trace contextRef="#ctx0" brushRef="#br0" timeOffset="23870.24">23119 14322 0,'0'95'62,"0"-48"-46,0-24-16,0 24 15,0-23-15,-24 23 16,24-24 0,-47 71-1,24-70 1,46-24 124,71 0-140,0 0 16,-23 0-16,-1 0 16,24 0-16,-70 0 15,47 0-15,-48 0 16,24 0 0,-23 0 109</inkml:trace>
  <inkml:trace contextRef="#ctx0" brushRef="#br0" timeOffset="24760.97">25329 13829 0,'71'0'31,"-47"23"-15,-1 1-16,1-1 16,-24 24-1,0-23 1,47 70-16,-47-47 15,23-24-15,-23 71 32,0-70-32,0 23 31,-23-47-15</inkml:trace>
  <inkml:trace contextRef="#ctx0" brushRef="#br0" timeOffset="27895.23">26952 12582 0,'0'-23'234,"0"-1"-187,-23 24-15,-1 0-17,1 0-15,-1 0 31,1 0-15,-1 0 0,-23 0 15,24 0 31,-1 24-62,24-1 16,-47 1 0,47-1 15,-24 24-31,24-23 16,0 23-16,0-24 15,0 24-15,0-23 16,0 46-1,0-46-15,0-1 16,0 1-16,0-1 16,24 24-1,0-23-15,46-1 16,-23 1-16,-23 0 16,46-24-1,-23 23-15,24 1 0,46-1 16,-23-23-1,-47 0-15,1 0 0,22 0 16,1 0-16,-48 0 16,1 0-1,-1 0 1,1-23 0,-1-1-1</inkml:trace>
  <inkml:trace contextRef="#ctx0" brushRef="#br0" timeOffset="28746.96">26435 12018 0,'-24'0'63,"1"23"-63,23 24 16,-24 0-16,24-23 15,-23 23-15,23-24 16,0 48-1,47-1-15,-24-46 16,24 46-16,-23-46 16,-1 0-16,1-24 15,-1 0-15,24 47 16,-23-47-16,23 0 31,-23-24-31,-1 1 16,-23-1-16,0-23 0,0 23 15,0 1 1,0-1 0,-23 24 15,-1 0-15,-23 0-16,0 0 15,23 0 1,1 0-1,23 24 1,0 23 0,0 0-1,0 0 1</inkml:trace>
  <inkml:trace contextRef="#ctx0" brushRef="#br0" timeOffset="29861.42">27681 13311 0,'47'0'47,"24"0"-31,-48 0-16,1 0 15,-1 0 1,1 0 0,-1 0-1,-23 24-15,0-1 16,0 1-1,0-1 1,0 24 0,0-23 15,24-24 94,23 0-109,24 23-16,-24 1 15,-47-1 1,23-23-16,1 47 15,-24-23 1,0 23 15,-24-47 47,1 0-78,-1 0 16,1 0 0,-1 0-16,-23 0 15</inkml:trace>
  <inkml:trace contextRef="#ctx0" brushRef="#br0" timeOffset="30610.51">26976 14064 0,'23'0'31,"212"0"-31,-46 0 16,-1 0-16,-24 0 15,25 0-15,-48 0 16,-71 0-16,-46 0 16,46 0-16,-46 0 15,-1 0 1</inkml:trace>
  <inkml:trace contextRef="#ctx0" brushRef="#br0" timeOffset="31031.37">27964 14322 0,'0'24'47,"0"47"-31,0-24 0,0 0-16,0 0 15,0 0-15,0-24 47</inkml:trace>
  <inkml:trace contextRef="#ctx0" brushRef="#br0" timeOffset="31640.86">27964 14181 0,'0'-23'32,"-24"-1"-32,0 24 15,1 47-15,-71 71 31,70-71-31,1-24 16,-24 25-16,47-25 47,47-23 94,94 0-141,0 0 15,-47 0 1,0 0-16,-47 0 0,0 0 15,-23 0 1,-1 0-16</inkml:trace>
  <inkml:trace contextRef="#ctx0" brushRef="#br0" timeOffset="32176.29">29351 13358 0,'-47'24'32,"47"23"-17,-70 0 1,46 23-16,-23 1 0,23-24 15,-23 0-15,24 24 16,-1-24-16,1-24 16,23 1-16,-24-24 78,24-71-78</inkml:trace>
  <inkml:trace contextRef="#ctx0" brushRef="#br0" timeOffset="32485.53">28998 13405 0,'24'0'16,"23"0"-16,0 47 16,0 47-1,0-23-15,24-1 16,-48-23-16,1-23 16,-24 23-16,47-23 15,-47-1-15</inkml:trace>
  <inkml:trace contextRef="#ctx0" brushRef="#br0" timeOffset="32885.86">29069 13570 0,'23'0'78,"24"0"-78,48 0 16,-25 23 0,1 1-16,-48-24 15,24 0-15,0 0 0,-23 0 16,-24 23 78</inkml:trace>
  <inkml:trace contextRef="#ctx0" brushRef="#br0" timeOffset="34461.21">30245 13170 0,'-47'24'47,"0"23"-47,23 0 16,1-24-16,-1 24 15,-23 47 1,47-47 0,-23 0-16,23-23 15,0-1-15,0 24 16,0 0 0,23 0-1,-23-23-15,47 23 16,-23-23-1,-1 23-15,24-47 0,-23 23 16,23 1-16,-24-24 16,48 0-1,23 0 1,-47-24 0,-23-23-16,-24 24 15,0-24-15,0 23 16,0-23-16,0 23 15,-24 1 1,0 23 0,1 0-1,-1 0-15,1 0 16,-1 0-16,-23 0 16,0 23-1,47 24-15,-23-23 16,23 0-16,-24-24 15,24 23-15,0 1 16,0 23 0</inkml:trace>
  <inkml:trace contextRef="#ctx0" brushRef="#br0" timeOffset="34967.6199">30927 13993 0,'47'0'31,"-24"47"0,1 0-31,-24-23 0,0-1 16,0 1-16,0 23 16,0 0-1,0-24 1,0 1-1,-24-1-15,1-23 16,-24 0 0,23 0-16</inkml:trace>
  <inkml:trace contextRef="#ctx0" brushRef="#br0" timeOffset="37831.94">31280 13217 0,'-24'0'31,"1"0"-15,23 24 0,-24 23-16,24-24 15,0 1 1,0 23-1,0 0-15,0-24 16,0 24 0,0-23-16,0 23 15,24-24 1,-1-23 0,-23 24-16,47-1 15,-23-23-15,-1 24 16,1-1-1,-1-23 1,1 24 0,-1-1-1,1 1 32,-24 0 0,0-1-31,0 1-1,-24-24 32,1 0-31,-24 0-16,0 0 15,23 0-15,-23 0 16,0-47-16</inkml:trace>
  <inkml:trace contextRef="#ctx0" brushRef="#br0" timeOffset="38480.5">31091 13358 0,'24'-23'47,"0"23"-31,-1 0-1,24 0 1,24 0 0,-48 0-16,1 0 15,46 0-15,-46 0 16,23 0-16,0 0 15,-24 0-15,1 0 32</inkml:trace>
  <inkml:trace contextRef="#ctx0" brushRef="#br0" timeOffset="39255.63">32314 13546 0,'-23'-23'47,"-48"93"-47,24-23 15,24-23-15,-1 23 16,-23 0-16,24 24 16,-1-48-16,1-23 15,23 24-15,-24-24 110</inkml:trace>
  <inkml:trace contextRef="#ctx0" brushRef="#br0" timeOffset="39678.47">31938 13570 0,'24'23'16,"-24"1"-16,47 46 15,0-46-15,-24 23 16,1 0-16,-1-23 16,24 23-1,-23 0-15,-1-47 31,-23 23-31,24 1 16,-1-1 15</inkml:trace>
  <inkml:trace contextRef="#ctx0" brushRef="#br0" timeOffset="40062.5">31844 13711 0,'47'23'63,"71"1"-48,-48-24 1,1 0-16,-48 0 16,1 0-16,-1 0 15,1 0 48,-1 0-63,1 0 15</inkml:trace>
  <inkml:trace contextRef="#ctx0" brushRef="#br0" timeOffset="40944.1599">32926 13499 0,'-24'0'0,"1"0"16,-1 0 0,1 0-1,-24 0-15,23 0 16,1 0-16,-1 47 16,1-47-16,23 47 15,0 0-15,0-23 16,0-1-1,0 24-15,0-23 16,0 0 0,0-1-16,0 1 15,0-1 1,23 24 0,48-47-1,-24 24-15,0-24 16,0 0-1,-24 0 1,-23-24 31,0 1-47,-47-1 16,47 1-1,-94 23 16,71 0-15,-24 0-16,23 0 16,1 0 31,23 23-1,0 1-46</inkml:trace>
  <inkml:trace contextRef="#ctx0" brushRef="#br0" timeOffset="41903.4">30833 15475 0,'23'0'63,"48"0"-63,-1 0 15,1 0-15,-48 0 16,25 0-16,-25-24 16,24 24-1,-23 0 16,-1 24 1</inkml:trace>
  <inkml:trace contextRef="#ctx0" brushRef="#br0" timeOffset="42391.3">30880 15639 0,'0'24'16,"0"0"46,23-24-46,48 0 0,23 0-16,-47 0 15,71 0 1,-95 0-16,24 0 16,-23 0-16,23 0 15</inkml:trace>
  <inkml:trace contextRef="#ctx0" brushRef="#br0" timeOffset="43052.81">31115 15287 0,'24'23'63,"93"48"-48,1 23-15,-71-94 16,-24 47-16,24-24 16,-23 24-16,-1-47 15,1 0 1,-1 24-16,-23-1 125,0 1-109,0 47-16,-47-71 0,0 47 15,24-24 1,-1-23-16,1 24 15,-24 23 1</inkml:trace>
  <inkml:trace contextRef="#ctx0" brushRef="#br0" timeOffset="44039.88">31938 15004 0,'0'-23'47,"47"-1"-47,0 24 15,24 0-15,-24 0 16,0 0-16,-24 0 16,24 24-1,-23 23 17,-24-23-32,0-1 15,0 24 1,0-23-1,0 23-15,0 0 16,-24 0 0,-93 47-1,93-94-15,1 23 16,117-23 125,-71 0-126,1 0-15,-1 0 0,1 0 31,23 47-15,-47-23 0,0 23-1,0-24 17,0 1-17,0-1 1,-71 1-1,1-24 1,46 0 0,-23 0-16,24 0 78</inkml:trace>
  <inkml:trace contextRef="#ctx0" brushRef="#br0" timeOffset="44819.55">33020 15052 0,'-24'-24'16,"-23"0"-16,-47 24 31,71 0-16,-24 0-15,23 24 16,1-24-16,-1 71 16,1-24-1,-1 23-15,24 1 32,0-48-32,0 1 15,0-1 1,0 1-1,0 23 1,24-47-16,-1 23 0,48 1 16,-24-1-1,-24-23-15,71 24 16,-23-24-16,-47 0 16,23 0-16,0 0 31,-47-24-16,0 1-15,0-24 16,-47-71 0,23 71-16,-23-23 15,23 46 1,1 1 0,-1 23-16,1-24 15,-48 24-15,1 0 16,-1 0-1,-46 24-15,23 46 16</inkml:trace>
  <inkml:trace contextRef="#ctx0" brushRef="#br0" timeOffset="47312.17">28481 13099 0,'-24'0'0,"24"48"15,0-1 1,0-24-16,0 71 16,0-47-16,47 94 15,-23-70-15,-1-24 16,48 23-16,-47 25 16,-1-72-16,1 24 15,-24-23-15,23-1 16,-23 1-16,0 23 15,0-24-15,0 1 16,0 46-16,0-23 16,0 0-16,0 0 15,0 0 1,0 0 0,0-23-16,0 23 15,24 24 1,-24-48-1,47 24 17,-47-23-32,0-1 15,0 24-15,0 0 16,0-23 0,-24 46-16,-23 1 15,24-48 1,-1 24-1,24-23 1,0-1 0,-23 1-16,-48-1 47,47-23-47,-46 0 15,-1 0 1,-23 0-16,-23 24 0,-48-24 15,-23 0-15,47 0 16,-47 0 0,23 0-16,-94-71 15,-117-70 1,235 47-16,70 0 16,24 47-16,24 0 15,-24-47-15,47 23 16,-24 48-16,1-48 15,-1 1-15,24-1 16,-23 1-16,23 23 16,0 23-16,-24-46 15,1 46-15,23 1 16,-24 23 0,-23-94-1,24 46 1,-24-22-1,23-1-15,1 48 16,23-24-16,0 23 16,-48-46-16,48 46 15,-23-23-15,23 24 16,0-48-16,0 1 16,0 46-16,0-23 15,-24 0 1,24 0-16,-23 0 31,23 23-31,-24 1 16,1-1-16,23-23 15,-24-23-15,1 46 16,-24-70-16,0 24 16,0-24-16,23 46 15,24 1-15,0-23 16,0-1-16,0 1 15,0-24-15,0 0 16,0 23-16,0 1 16,0 46-16,0-47 15,47 24 1,0 0-16,0 0 0,0 0 16,-23 47-16,-1-23 15,71-24-15,-46 47 16,22-24-16,-23 1 15,47 23-15,24-47 16,-24 23-16,23 24 16,-22 0-16,-25 0 15,-46 0 1,46 0-16,-23 24 0,47-1 16,-47-23-1,47 71-15,0-48 16,24 48-16,-24-48 15,-23 1-15,-1 46 16,-23-70-16,-23 24 16,-1-1-16,1-23 15,-1 47-15,48 24 16,-71-24 0,0 0-16,70 47 15,-70-23-15,24-1 16,-1 24-16,25 24 15,-25-24-15,1 0 16,-1 47-16,48-23 16,-24-24-16,-24-24 15,1-23-15,-1-47 16,-23 48 0</inkml:trace>
</inkml:ink>
</file>

<file path=ppt/ink/ink1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4:38:34.571"/>
    </inkml:context>
    <inkml:brush xml:id="br0">
      <inkml:brushProperty name="width" value="0.05292" units="cm"/>
      <inkml:brushProperty name="height" value="0.05292" units="cm"/>
      <inkml:brushProperty name="color" value="#FF0000"/>
    </inkml:brush>
  </inkml:definitions>
  <inkml:trace contextRef="#ctx0" brushRef="#br0">11218 13923 0,'24'-47'47,"70"47"-31,-24 0-16,-22 0 15,22-24-15,48 1 16,-24 23-16,0-24 16,47 24-16,-47-23 15,71 23-15,-48-48 16,24 1 0,24 47-16,70-70 0,-47 70 15,-70-47-15,117 47 16,-70-24-16,-1-23 15,-46 47 1,23-23-16,-47 23 0,0 0 16,-23 0-1,-1 0-15,24 0 16,-47 0-16,71 0 16,0 0-16,23 0 15,-24 0-15,24 0 16,48 0-16,-72 0 15,71 0-15,-47 0 16,1 0-16,46 0 16,47 0-16,-118 0 15,25 0-15,-25 0 16,-23 0-16,71 0 16,-118 0-16,23 0 15,1 0-15,-47 23 16,46 1-16,-46-24 31,-1 0-31,1 0 0,23 23 16,-24 1-1,-23-1 110,47 118-109,47 212 0,-94-188-1,47-48-15,-23 25 16,-1-1-16,-23-47 15,24 70-15,23-70 16,-24-46-16,-23 22 16,24-23-16,-24 24 15,0-24 1,0-24-16,0 71 31,0-70-31,0-1 31,0 1-15,0-1-16,-24 1 109,-70-24-93,-23 23-16,23-23 16,-24 47-16,-47-23 15,-23-24-15,-23 0 16,46 23-16,-23 1 16,-47 23-16,70-47 15,47 24-15,-93-24 16,46 0-16,-23 0 15,23 0-15,-23 0 16,71 0-16,-71 0 16,-330 0-1,330 0 1,70 0-16,48 0 16,-24 0-1,-24 0-15,1-24 0,46 24 16,0 0-16,24 0 15,-23 0 1,-1 0-16,-140 0 31,164 0-31,0 0 16,-48 0-16,48 0 16,-23 0-16,46 0 15,-23 0-15,0 0 16,-47-23-16,47 23 15,-23 0-15,-1 0 16,1 0-16,-1-48 16,0 48-16,24-23 15,0 23-15,24 0 16,-48 0-16,48 0 16,-1 0 15,1 0-31,23-24 62,0 1-62,-24 23 16,24-24-16,-23-23 16,-1 24-1,24-24-15,-23 0 31,-1-24-31,24 24 0,-23 0 16,23 0 0,-24-47-16,1 47 15,23-47-15,0 23 16,-47-23-16,47 24 16,0-24-16,-24 0 15,24 70-15,-24-46 16,24 46-16,0-47 15,0 24 1,0 24-16,0-1 16,0 1-16,-47-1 15,47 1 1,0-1-16,0 1 16,0-1-1,0 1 1</inkml:trace>
</inkml:ink>
</file>

<file path=ppt/ink/ink1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4:39:21.170"/>
    </inkml:context>
    <inkml:brush xml:id="br0">
      <inkml:brushProperty name="width" value="0.05292" units="cm"/>
      <inkml:brushProperty name="height" value="0.05292" units="cm"/>
      <inkml:brushProperty name="color" value="#FF0000"/>
    </inkml:brush>
  </inkml:definitions>
  <inkml:trace contextRef="#ctx0" brushRef="#br0">21849 2422 0,'-47'-23'31,"23"-1"0,1 24 1,-1 0-32,1 0 31,-1 0-31,1 0 16,-24 0 15,23 0-16,0 0 1,1 0-16,-1 0 16,1 0 15,-1 24-31,1-24 31,-1 0-15,-23 23-1,24 24 17,-1-47-32,1 24 15,-1-1 1,24 1 0,-47-1-16,47 1 15,0-1 1,0 24-16,0-23 15,0-1 1,0 1 0,0-1-16,0 24 15,0-23 17,0-1-32,0 1 15,0-1-15,0 1 16,0-1-1,24 25 1,-1 22 0,1-23-1,-24-23 1,47 23-16,-47 0 16,23-47-16,1 23 15,-24 1-15,23-1 16,-23 1-16,24-1 15,-1 1-15,-23-1 16,24-23-16,-1 24 16,1-1-1,-24 1 1,23-24 0,1 0-1,0 47 1,23-47-16,-24 0 31,24 0-15,-23 0 15,-1 0-15,1 0-1,-1 0-15,1 0 16,-24-24-1,23 24-15,-23-23 16,24-1-16,-24 1 16,23-24-16,-23 23 15,0-23-15,0-23 16,0 46-16,0-23 16,0 0-16,0 0 15,0 0-15,0-24 16,0 24-16,0 24 15,0-48 1,0 24-16,0 0 0,0 0 16,0 24-1,0-1-15,-23-23 16,23 24-16,-24 23 31,24-47-31,-23 47 16,-1-24-1</inkml:trace>
  <inkml:trace contextRef="#ctx0" brushRef="#br0" timeOffset="1463.1599">23448 2328 0,'-24'0'47,"1"0"-32,-1 47 1,-23 24-16,47-48 15,-47 24-15,24 24 16,23-1 0,-47-46-16,47 23 15,0-24-15,0 24 16,0-23-16,0-1 16,0 24-16,0-23 15,0 23 1,0 0-16,0 0 31,0-23-31,0-1 16,0 1-16,0 23 0,0-24 15,0 24-15,0-23 16,0 23 0,0-24-16,23 1 15,-23 23-15,24-24 16,-1 1-1,24-1 1,-47 1-16,24-1 0,23 24 16,-24-47-1,1 24 1,23 0 0,0-24-1,-23 23 1,23-23-1,0 0-15,-24 0 16,24 0-16,-23 0 16,-1 0-16,1 0 15,-1 0 1,24 0 0,24-47-1,-24 23-15,-47-23 16,23 0-16,1-23 15,-24 46 1,23-23-16,1 24 16,-24-24-16,0 23 15,23-46-15,-23 46 16,0-46 0,0-1-1,0-23 1,0 47-1,0 0-15,0 0 16,0 0-16,-23 0 16,-1-24-16,1 48 15,-48-71-15,48 23 16,-48 24-16,71 24 16,-23-1-16,-24-47 15,23 71-15,1-23 16,-24-1-16,23 24 15,-46-23-15,-1 23 16,0-24-16,-23 24 16,47 0-1,-23-23-15,-1 23 0</inkml:trace>
  <inkml:trace contextRef="#ctx0" brushRef="#br0" timeOffset="9199.1">16369 9431 0,'-94'0'47,"23"23"-31,1 24-16,-1 0 16,1 0-16,46-23 15,-23-1-15,0 24 16,23-23-16,-23 23 15,24-47-15,-1 47 16,1-47-16,-1 23 16,1 1-16,23-1 15,-24 1 1,24 23 0,-23-47-1,-1 24-15,24-1 16,0 24-16,-23-23 0,23 46 15,0-23 1,-24 0-16,24-23 16,0 23-16,0 0 15,0-24-15,0 1 16,0 23-16,0-24 16,0 1-16,0-1 15,0 24-15,0-23 16,-23 0-16,23-1 15,0 1-15,0 23 16,-24-24-16,24 24 31,0-23-31,0-1 0,-47 71 32,47-70-17,0 23-15,-23-24 16,23 24-1,-24-23-15,24-1 16,-23 1 0,-1-1-16,24 1 15,0-1-15,0 1 16,-23 23 0,23-23-1,-24-1-15,24 24 16,0-23-1,0 46 1,0 1 0,0-24-1,0-24 1,24 24-16,23-47 16,-47 47-16,94 24 15,-94-48-15,47-23 16,0 24-16,0-1 15,70 48-15,-70-24 16,165 0 15,-141 0-31,-24-47 16,0 0-16,-24 0 0,48 24 16,-24-24-1,-24 0-15,1 0 16,23 0-16,0 0 15,0 0 1,-23-24 0,-1 24-16,1-23 15,-1-1-15,1-23 16,23 0-16,-47 24 16,23-1-16,1-23 15,-24-24-15,23 71 16,-23-47-16,0 0 15,0 24-15,0-48 16,24 24-16,-24-117 31,0 46-15,0 47 0,-47 48-16,47-24 15,0 23-15,0-46 31,0-1-15,0 48 0,0-24-1,0 23-15,23-46 0,1 46 32,-1 24-32,24-23 0,-23-24 15,-1 47-15,1 0 16,23 0-16,-24-24 15,1 24 1,-1 0 0,1 0-16,-1-23 15,1 23-15,-1 0 16,25 0 0,-25 0-1,1 0 16,-1 0-31,1 0 16,-1 0 0,24 0-16,0 0 15,-23-24-15,46 0 16,-46 24 0,-1-23-16,1-1 15,46 1-15,-46-1 16,-1 1-16,-23-1 15,24-23-15,-1-23 32,-23 46-32,24 24 15,-24-23 1,0-1 0,0 1-16,0-24 46,0 23-30,0-23 0,-24 24-1,1 23 32,-1 0-47,1 0 16,-1 0-1,1 0-15,23-24 125,70 1-109,-23-1 0,0 24-1,1-23-15,-1-1 16,0-23 0,0 23-16,0 24 15,-24-70-15,1 70 16,23-47-16,-24 23 15,-23-23 1,47 24-16,-47-1 16,0-23-1,0 0-15,24 24 16,-24-1-16,0-23 16,0 24-16,0-24 15,0 23-15,0-23 16,0 23-16,-24-46 15,24-1 1,-23 48 0,23-1-16,-24-23 15,1 0 1,-1-23 0,1 23-16,23 23 15,-47-46-15,47 46 16,-71-23-16,71 24 15,-23 23 1,23-24-16,-24 0 16,1 1-1,-1-1 1,1 1 0,-1 23 15,0-24-31,-23 24 15,0 0 1,0 0 0,24 0-16,-1 0 15,-46 0-15,-24 0 0,47 0 16,23 0 0,-23 0-16,24 0 15,-48 0 1,0 24-16,24-1 0,0 1 15,24-1 1,-48 1-16,48-24 31,-1 24-31,1-24 16,23 23 0,-24 1-16,-23 23 31,47-24-16,-23 1-15,-24 23 16,23-24 0,24 24-16,-47-23 15,24 23-15,-1-47 16,24 47-16,-23 0 16,-24-24-1,23 1-15,24-1 16,-24-23-1,-23 24 1,24-1 15,-1 1-31,24-1 16,-23-23 15,-1 0 0,1 24 32,-1-24-47,1 0 15,-1 0-31,24 24 15,-23-24-15,-1 47 16,24-24-16,0 1 16,-23-1-16,23 24 31,-24-23 0,24-1-15</inkml:trace>
  <inkml:trace contextRef="#ctx0" brushRef="#br0" timeOffset="11144.49">17098 11359 0,'0'47'78,"0"-23"-63,0 23-15,0-24 0,0 1 16,0 23-16,0-24 16,0 48-16,-47-48 15,47 24-15,0-23 16,0-1-16,0 24 15,0-23 1,0 0 0,0-72 187,0 1-188,0 0-15,0 24 16,0-1-16,0-23 16,0 0-16,0 24 15,0-24 17,0 23-17,0-23 32,0 24-47,0-24 16,0 23-1,0-23 17,0 71 124,0 117-125,0-94-31,0-24 0,0 24 16,0-23-16,0-1 15,0 1 1,0-1-16,0 1 16,0-1 15,0 1 16,0-1-16,0 1-15,0-1-16</inkml:trace>
  <inkml:trace contextRef="#ctx0" brushRef="#br0" timeOffset="18896.71">18580 10795 0,'94'0'78,"0"0"-78,47 0 16,47 0-16,-70 0 15,70 0-15,-24 0 16,-46 0-16,47 0 16,-71 0-16,141 0 15,-23 0 17,-24 0-32,-47 0 0,-47 0 15,23 0-15,-46 0 16,23 0-16,-23 0 15,23 0 1,-47 0-16,23 0 16,24 0-16,0 0 15,-23 0-15,23 0 16,-23 0-16,23 0 16,-47 0-16,23 0 15,1 0-15,-24 0 16,23 0-16,-22 0 15,-25 0-15,24 0 16,-23 0-16,-1 0 16,24-24-16,-23 24 15,23 0-15,0 0 16,0 0-16,-24 0 16,1 0-1,-1 0-15,1 0 0,-1 0 16,24 0-16,0 0 15,-23 0 1,23 0-16,24 0 31,-48 0 94,-23 47-109,24 0-16,-24 24 16,0 23-16,0-71 15,70 24-15,-46 24 16,-24 23-16,0-23 15,23 23-15,1-71 16,-24 24-16,0 0 16,0-23-16,0 23 15,0-24-15,0 1 16,0-1-16,0 1 16,0-1-1,0 1 1,0-1 15,0 1-31,0-1 0,0 25 47,0-25-31,-24 1-1,1-24 1,23 23-16,-24-23 15,-46 0 1,46 47-16,-46-47 0,-25 0 16,25 0-16,-24 0 15,23 0-15,-23 0 16,-23 0-16,-25 0 16,1 0-16,-23 0 15,-1 0-15,-47 0 16,24 0-16,24 0 15,46 0 1,-23 0-16,23 0 0,-493 0 47,517 0-47,-24 0 0,-23 0 16,47 0-1,23 0-15,-23 0 0,0 0 16,24 0-1,23 0-15,0 0 16,0 0-16,23 0 16,-23 0-16,24 0 15,-24 0-15,-24 0 16,0 0-16,1 0 16,46 0-16,-23 0 15,24 0-15,-48 0 16,48 0-16,-24 0 15,23 0 1,1 0-16,-1 0 109,24-47-77,0 24-32,0-24 15,0 23-15,0 0 16,0 1-16,0-24 16,0 0-1,0 0-15,0 0 16,0-24-16,0 48 15,0-24-15,0 0 16,0 0-16,0 0 16,0 0-16,0 23 15,0-23-15,0 0 16,0-24-16,0 24 16,0 24-16,-23-1 15,23-23-15,0 24 31,-24-24 1</inkml:trace>
  <inkml:trace contextRef="#ctx0" brushRef="#br0" timeOffset="19790.42">19638 12559 0,'23'0'47,"-23"164"-47,0-70 15,48 47-15,-48 24 16,23-24-16,24-47 16,-47 24-1,0-48-15,0 1 16,0-48-16</inkml:trace>
  <inkml:trace contextRef="#ctx0" brushRef="#br0" timeOffset="21416.62">19685 12559 0,'47'-24'16,"-23"24"-1,46 0 1,1 0-16,23 0 16,70 0-1,25 0-15,-1 0 0,0 0 16,188 0 15,-211 0-31,211 0 16,-235 0-16,94 0 15,-94 0-15,48 0 0,-1 0 16,0 0 0,-23 0-16,-1 0 15,-46 0-15,46 0 16,-46 0-16,-47 0 16,-1 0-16,1 0 15,-1 0-15,1 0 16,-48 0-16,71 0 15,24 0-15,-24 0 16,47 0-16,-47 0 16,0 0-16,-47 0 15,0 0 1,0 0-16,0 0 0,-23 0 16,46 0-1,1 0-15,-47 0 16,-1 24 124,-23 70-140,0-47 16,0 23-16,0 24 16,0 24-16,0 23 15,0-47-15,0 24 16,0-24-16,0-24 16,0 1-16,0-1 15,0-23-15,0 0 16,0 1-16,0 46 31,0-71-15,0 1-16,0-1 15,0 1 110,-47-24-109,-71 0-16,-46 0 16,-1 0-16,1 0 15,22 0-15,-93 0 16,0 23-16,0-23 15,47 0-15,-94 0 16,70 0-16,0 0 16,-47 0-16,-211 0 31,376 0-15,-165 0-16,142 0 15,46 0-15,-70 0 16,47 0-16,-24 0 15,24 0-15,47 0 16,-47 0 0,47 0-16,-23 0 0,-24 0 15,-1 0-15,25 0 16,46 0 0,-23 0-16,24 0 15,-1 0-15,1 0 16,-24-23-1,23 23 1,1 0-16,-24-24 16,70 1 77</inkml:trace>
  <inkml:trace contextRef="#ctx0" brushRef="#br0" timeOffset="22639.66">25424 9995 0,'0'24'32,"-118"93"-17,24-23-15,23 0 16,71-70-16,-23 46 16,-24-23-16,0 0 15,47-23-15,-47-1 16</inkml:trace>
  <inkml:trace contextRef="#ctx0" brushRef="#br0" timeOffset="23166.1099">24977 10254 0,'0'-24'47,"47"48"-31,-24 23-1,95 70 1,-118-93-16,23 23 16,48 47-16,-71-70 15,23 23-15,1-24 16,-1 1-16,-23-1 15,0 1-15</inkml:trace>
  <inkml:trace contextRef="#ctx0" brushRef="#br0" timeOffset="23830.42">24977 10418 0,'47'-23'78,"0"23"-62,47 0-16,0 0 15,-71 0-15,24 0 16,-23 0-16,-1 0 16</inkml:trace>
  <inkml:trace contextRef="#ctx0" brushRef="#br0" timeOffset="28908.83">19850 6891 0,'-71'0'16,"24"23"-16,-24 48 15,24 70 1,24-47-16,-48 94 16,48-47-16,-48 47 15,71 0-15,-23-70 16,23 94-16,0-48 16,0 24-16,0-46 15,23-25-15,24 48 16,-47-1-16,71-70 15,-48 24-15,-23-24 16,0-47-16,24 24 16,-24-24-16,0 23 15,0-46-15,0 23 16,0 0-16,0 23 16,-71 48-16,48-71 15,-24 0-15,23-23 16,-70 46-1,47-46 1,24-1 0,-1 1-1,1-24-15,-24 47 16,-24-24-16,-47 48 16,48-48-16,46-23 15,-70 71 1,24-24-16,-1-23 15,24 23-15,-23 0 16,46-24-16,-46 71 16,22-23-16,48-24 15,-47 23-15,24-46 16,23 23-16,-47 0 16,47 23-16,-47 1 15,47-24 1,-47 24-16,47-24 15,-24-24-15,24 24 16,-23 0-16,-24 24 16,0-1-1,23 1-15,24-48 16,0 24-16,0-23 16,0 47-16,0-48 15,0 48-15,0-1 16,0-23-16,0 47 15,24-23-15,-24 23 16,94 71 0,-94-71-16,23 94 0,24-71 15,-23 1 1,-24-24-16,47 0 16,-24 24-16,1-48 15,-24-46-15,23 46 16,-23 1-1,24-1-15,-24-23 0,0 24 16,23-24-16,-23-23 16,0 23-16,24 23 15,0-23 1,-1-23-16,-23 23 16,71 23-16,-71-23 15,70 24-15,24 23 16,-47-47-16,47 47 15,-23-47-15,46 47 16,1-23-16,-24 23 16,47-24-16,71-46 15,-94 23-15,117-24 16,-71 1-16,-23-24 16,24 24-16,-47 23 15,-48-47-15,-46 23 16,23 1-1,0-1-15,23 24 16,-46-47-16,46 71 16,25 23-16,22 47 15,1-24-15,46 48 16,1-47-16,-24-24 16,24-24-16,-48-23 15,-46-47-15,46 0 16,-46 0-16,0 0 15,23 0-15,23-47 16,1-70-16,23-1 16,0 1-16,0-1 15,0-23-15,-70 117 16,-1-46-16,1 70 16,-48-24-16,24 24 15,24-23 1,0 23-16,-1 0 0,24 0 15,24 0-15,93 0 16,25 0-16,-1 0 16,24 0-16,-48 0 15,-23 0-15,1 0 16,-95 0-16,47-47 16,-71 23-16,48-46 15,-48 23 1,72-71-16,22-70 15,-140 164-15,70-140 16,23 70-16,24-95 16,-70 72-16,47-1 15,-1-70-15,-46 71 16,-1 46-16,1-47 16,-48 95-16,24-48 15,-23 48-15,23-1 16,0-23-16,0 0 15,47 0-15,-23 0 16,23 0-16,0-47 16,-24 23-16,48-117 15,-71 47-15,47-47 16,-47 0-16,24-141 16,23 46-16,-47 25 15,-24 164-15,71-212 16,-47 94-16,0-46 15,-47 46 1,0-70-16,0 70 0,0 0 16,0 118-1,-23 0-15,23 0 16,-24 47-16,24-23 16,-47 46-16,0-23 15,-47-47-15,24 0 16,-71-47-16,-48 23 15,25 24-15,-48-47 16,118 117-16,-235-211 16,235 141-1,0 24-15,-24-48 16,48 0-16,22 48 16,-46-48-16,0 24 15,71 24 1,-71-24-16,70 94 0,-70-71 15,0 71 1,-94-24 15,117 24-15,48 0-16,-24 0 16,47-23-1,-71-1-15,-46-23 16,-1-23-16,0 23 15,-46-47-15,-1 0 16,-23 23-16,118 1 16,-142-25-16,94 25 15,1-1-15,70 71 16,-47-23-16,-24 23 16,24-47-16,0 47 15,-71 0-15,71 0 16,47 23-16,-71 48 15,48-24-15,-48 23 16,71-70 0,-47 24-16,71-24 15,-24 0-15,23 0 16,-46 0-16,23 0 16,-24 0-16,0-47 15,-46 0-15,93 0 16,-70-47-16,47 70 15,0 24-15,0 0 16,-47 0-16,0 0 16,23 0-16,1 0 15,-24 0 1,-47 0-16,47 0 0,23 0 16,-47 0-1,1 0-15,23 0 16,-47 0-16,70 0 15,1 0-15,23-23 16,-24 23-16,47 0 16,1 0-16,-1 0 15,-23 0-15,0 0 16,0 0 0,24 23-16,23 1 15,-24-24-15,1 0 16</inkml:trace>
</inkml:ink>
</file>

<file path=ppt/ink/ink1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4:40:41.025"/>
    </inkml:context>
    <inkml:brush xml:id="br0">
      <inkml:brushProperty name="width" value="0.05292" units="cm"/>
      <inkml:brushProperty name="height" value="0.05292" units="cm"/>
      <inkml:brushProperty name="color" value="#FF0000"/>
    </inkml:brush>
  </inkml:definitions>
  <inkml:trace contextRef="#ctx0" brushRef="#br0">6185 11924 0,'24'-24'32,"23"24"-17,47-47-15,24 47 16,-24 0 0,23-24-16,330 24 31,-306 0-31,47 0 0,-47 0 15,-23 0 1,-24 0-16,0 0 16,94 0-16,-70 0 15,23 0-15,0 0 16,-23 0-16,-24 0 16,0 0-16,24 0 15,-24 0-15,-47 0 16,47 0-16,0 0 15,70 0-15,-46 0 16,-24 0-16,212 0 31,-212 0-31,-47 0 16,23 0-16,1 0 16,0 0-1,23 0-15,282 0 31,-329 0-31,24 0 16,-24 0-16,-24 0 31,24 0-15,47 0 0,0 0-1,-47 0-15,0 0 16,0 0-16,-23 0 15,-1 0-15,1 0 32,-1 0-17,25 0-15,-25 0 16,1 0 0,23 0 124,-47 24-140,0 117 31,0-70-15,0-48-16,0 48 16,0-1-16,0-23 15,0 47-15,0-23 16,0 0-16,0-1 16,0-23-16,0 0 15,0 24 1,0 46-16,23-46 15,-23-24-15,0 0 16,0-24-16,0 24 16,0-23-16,0 0 15,0-1-15,0 1 32,0 23 14,0-24 1,0 1 16,-23-24-63,-1 23 15,-46 1 1,-1-24-16,-47 23 16,48-23-16,-48 24 15,48-24-15,-48 23 16,-70 1-16,47-24 16,47 23-16,-24-23 15,-46 24-15,69-24 16,-46 0-16,24 0 15,23 0-15,-24 0 16,48 0-16,-25 0 16,25 0-16,-24 0 15,47 0-15,-47 0 16,0 0-16,0 0 16,-24 0-16,-23 0 15,23 0-15,-23 0 16,71 0-16,-24 0 15,23 0-15,-23 0 16,47 0 0,-47 0-16,0 0 0,-236 0 31,213 0-31,-24 0 31,94 0-31,23 0 16,-46 0-16,23 0 15,0 0-15,0 0 16,23 0-16,-23 0 16,0 0-16,0 0 15,23 0-15,-23 0 16,24 0 0,-1 0-16,1 0 15,-24 0 16,23 0-31,-46 0 32,46 0-32,1 0 0,-24 0 15,23 0-15,-23 0 16,24 0 0,-1-24-1,0 24-15,-23-23 16,24 23 15,23-24 16,-24 24-47,24-23 16,-23 23-16,23-24 15,0 1-15,0-1 16,0-46-1,-47 23 1,47-71 0,0 71-1,0 0-15,0 0 16,-24 0-16,1-24 16,23 48-16,0-24 15,0-24-15,-24 1 16,24 23-16,0 0 15,-23 23-15,23-47 16,0 48 0,-24-48-16,24 48 15,0-1-15,0 1 16,0-1-16,0 1 16,0-1-1,0 1 1,-47-48-1,47 48 1,0-1 0,-23 1-16,23-1 15,0 1-15,0-1 16</inkml:trace>
  <inkml:trace contextRef="#ctx0" brushRef="#br0" timeOffset="2895.52">11689 12911 0,'23'0'32,"1"-70"-17,23 46 1,47-23-16,-71 0 15,95-23-15,-71 23 16,24 0-16,-24 0 16,0 47-16,0-95 15,23 48-15,-23 24 16,0-48 15,0 48-31,-23-1 0,-1 1 16,48-24-16,-48 0 15,1 23 1,47-23-16,-48 24 0,24-48 16,0 48-16,-23-1 15,23-23 1,0 0-16,-24 0 16,1 23-16,-1 1 15,24-24-15,-23 23 16,-24-23-16,23 24 15,-23-1-15,47-23 16,-47 24-16,24-1 16,-1-23-16,24 0 15,-47 0-15,24 24 16,23-24 0,-47 23-1,47-47-15,-23 48 16,-1 23-16,24-24 15,-47 1-15,24-1 16</inkml:trace>
  <inkml:trace contextRef="#ctx0" brushRef="#br0" timeOffset="10607.61">17498 7032 0,'0'47'16,"0"47"-1,0-24-15,0 71 16,0-46-16,-47 140 15,-24 0-15,-70 24 16,94-71-16,-47 23 16,0-22-1,0-25-15,23-46 16,-46 23-16,46-47 16,-23 47-16,47-94 15,-141 118-15,164-95 16,-46 1-16,-1 23 15,-23-23-15,-47 187 16,94-164 0,23-23-16,-93 305 31,117-211-31,-47 23 0,47 0 16,0-23-16,0 46 15,0-22-15,0-72 16,0 24-1,0-23-15,47 93 0,-24-116 16,1 22-16,-24 1 16,0-1-16,0 1 15,0-24 1,0-23-16,0-1 0,-47-46 16,0 46-16,23-46 15,1-1-15,-24-23 16,-47 47-1,23 0-15,-46 0 16,117-23-16,-71-1 16,47 48-16,1-48 15,-24 119 1,23-25-16,24 24 16,-23 24-16,23 23 15,0-23-15,0-24 16,70 23-16,72 1 15,-72-24-15,48-23 16,93 93-16,-140-187 16,23-1-16,94 95 15,-141-118 1,94 0-16,236 71 16,-142-71-16,-24 0 15,72-47-15,46 0 16,-94-24-16,283-94 31,-283 95-31,0 23 16,-118 0-16,1 23 0,-24 24 15,-23 0-15,-24 0 16,47 0 0,23 0-16,119 118 0,-25 46 15,48-22 1,0-1-16,376 117 31,-236-234-15,-163-24-16,-48 0 15,71-47-15,-71-71 16,70 1-16,-69 46 16,-95 1-1,47 22-15,47 1 16,-71 24-16,-22 23 15,22 0-15,-23 0 16,24 0-16,-1 47 16,95 24-1,23-48-15,236 1 32,-213-24-32,-70 0 15,1 0-15,-72-24 0,71-47 16,-47-23-16,24-47 15,-24-47-15,47 47 16,-94-47 0,48 0-16,163-165 31,-258 329-31,-23 24 47,46 0-47,1 0 15,-1 0-15,72 0 16,-25 0-16,-46 0 16,70-94-16,-118 24 15,48-24-15,-48-47 16,48-95-16,-71 48 16,24 0-16,-24-423 31,0 423-16,0 70-15,0-47 0,0 1 16,0 46 0,-24-23-16,-23 47 0,47-47 15,-71 0-15,24-24 16,24 71-16,-48-141 16,48 70-16,-48 1 15,24-48-15,-23-23 16,-1-1-16,-47 25 15,1-48 1,-24 24-16,47 0 16,-71 23-16,47-23 15,24 70-15,-47-23 16,47 47-16,-70-47 16,46 70-16,-188-70 15,71 23-15,0 48 16,0-24-1,23 23-15,24 24 0,47-23 16,-24 46-16,24-23 16,47 47-16,-24 0 15,-46 23 1,-24 1-16,-24 23 0,47 0 16,-23 0-16,24 0 15,-1 94-15,0-24 16,24-23-16,-235 71 31,282-118-31,0 24 0,70-24 16,1 0-16,-1 0 15,-23-24 1,0 1 0,-23-1-16,-25-23 15,1 47-15,-23-24 16,-24 1-16,23 23 15,-47 0 1,24 0-16,-23 0 16,70 0-16,47 47 15,-24-47-15,24 0 16,23 0 0,-46 0-16,46 0 15,-23 0-15,0 0 31,0-24-31,-23 1 0,-48-48 16,48 24-16,-48 0 16,24 0-1,-47 0-15,-118 24 16,212 23 0,-94 23-16,70 24 15,-70 71-15,0-24 16,24-24-16,70-22 15,-24-1-15,47 0 16,1-47 0,-1 0-1,1 0 1,-1 0 0,-46 0-16,23 0 15,23-24-15,1 1 16,-1 23-1,-23 0 1,24 0 0,-1 0-16,-46 117 15,70-70-15,-24 0 16</inkml:trace>
  <inkml:trace contextRef="#ctx0" brushRef="#br0" timeOffset="11649.4499">16134 11971 0,'-24'-24'16,"24"48"30,0 117-46,0-47 16,0 94-16,-23-70 16,23-1-16,0-23 15,0 24-15,0-24 16,0 0-16,0-24 16,0 1-16,0-24 15,0-23 16</inkml:trace>
  <inkml:trace contextRef="#ctx0" brushRef="#br0" timeOffset="13204.51">16110 11524 0,'24'0'94,"23"23"-94,23-23 15,24 47-15,47-23 16,-70-1-16,70 1 0,-23 23 16,46-24-16,-23 1 15,24-1 1,23 24-16,-23-23 15,188 0 1,-259-24-16,94 0 16,-94 0-16,47 0 15,-23 0-15,-1 0 16,71 0-16,-46 0 16,-48 0-16,23 0 15,-23 0-15,-23 0 16,23 0-16,0 0 15,-23 0-15,46 47 16,24-24-16,47 1 16,-47-24-16,48 0 15,-1 0-15,0 0 16,-47 0 0,-94 0-16,0 0 0,24 0 15,-24 0-15,-24 0 16,1 0-16,46 0 15,1 0 1,-48 0-16,1 0 16,-1 0 109,-23 23-94,0 48-15,-23-1-16,23 95 15,-24-24-15,24-23 16,-47 23-16,24 0 15,23-24-15,0 1 16,0 0-16,0-24 16,0-24-16,0-23 15,0-23-15,0-1 16,-47-23 78,23 24-79,-352-24 17,282 0-32,-94 0 15,0 0-15,-306 0 16,235 0-1,0 0-15,1 0 16,-72 0-16,1 0 16,70 0-16,95 0 15,-48 0-15,24 0 16,23 0-16,71 0 16,-141 0-1,141 0 1,23 0-16,1 0 15,-24 0-15,47 0 16,0 0-16,23 0 16,71 0 93</inkml:trace>
  <inkml:trace contextRef="#ctx0" brushRef="#br0" timeOffset="14082.65">21708 11782 0,'0'24'47,"-24"211"-47,24-47 16,0-47-16,0 48 16,0-48-16,0-24 15,0 48-15,0-118 16,0 71-1,0-95-15</inkml:trace>
  <inkml:trace contextRef="#ctx0" brushRef="#br0" timeOffset="15654.44">21755 11782 0,'70'0'63,"236"0"-63,-47 0 15,-48 24 1,24-1-16,1 1 0,22 0 16,-46-1-1,-24-23-15,-23 0 16,70 0-16,-94 0 16,94 0-16,-117 0 15,-24 0-15,71 0 16,-118 0-16,23 0 15,1 0-15,-1 0 16,-23 0-16,-23 0 16,46 0-16,-23 0 15,24 0-15,-24 0 16,0 0-16,-23 0 16,23 0-1,-24 0-15,24 0 16,0 0-1,0 0-15,0 0 16,24 0-16,-1 0 16,24 0-16,-46 0 15,-1 24-15,-24-24 16,1 0 0,-1 0-16,24 0 31,-23 0-16,-1 0 48,1 47-47,-24-24-1,23 24-15,1 0 16,23 47-16,-47 24 15,23-24-15,1-24 16,23 95-16,-47-118 16,0 24-16,23-1 15,-23 1-15,24-24 16,-24-24-16,0 48 16,0 23-1,0-70 1,0-1-16,0 1 15,0-1 1,0 1 0,-24 23-1,1-24 1,-24-23 0,-24 0-1,24 24 1,-23-1-16,-48-23 15,-47 0-15,48 0 16,23 0-16,-141 0 16,-1 0-16,-22 0 15,-25 0-15,72 0 16,23 0-16,-48 0 16,48 0-16,0 0 15,47 0-15,23 0 16,48 0-16,-1 0 15,1 0-15,-24 0 16,47 0-16,-47 0 16,0-47-16,-1 24 15,25 23-15,-1 0 16,1 0-16,-1 0 16,48 0-1,-24 0-15,23 0 16,-23 0-1,24 0 32,-118 0 16,70 0-63,-188 0 15,189 0-15,-24 0 16,47 0-16,23 0 16,1 0-16,-24 0 31,23 0-15,-23-47-16,0 0 15</inkml:trace>
  <inkml:trace contextRef="#ctx0" brushRef="#br0" timeOffset="16448.93">17333 9548 0,'24'212'63,"-24"-48"-63,0 25 16,23-48-16,1 70 15,-1-46-15,-23-24 16,24-23-16,-24-71 15,0 23-15,0 1 16,0-48-16,0 1 16,0-1-1</inkml:trace>
  <inkml:trace contextRef="#ctx0" brushRef="#br0" timeOffset="18175.89">17145 9266 0,'0'-24'31,"259"24"-31,117 0 15,47 47-15,-23-23 16,0-24 0,-24 0-16,-94 0 15,24 0-15,-24 0 16,1 0-16,-1 0 16,-70 0-16,46 0 15,-46 0-15,-47 0 16,23 0-16,-47 0 15,47 0-15,-47 0 16,24 0-16,-24 24 16,-24-1-16,25-23 15,-48 47-15,47-47 16,-24 24-16,24-24 16,-47 0-16,-46 0 15,22 0 1,1 0-16,-1 0 0,-46 0 15,23 0-15,0 0 16,23 0-16,1 0 16,23 0-16,24 23 15,-48-23-15,24 0 16,-70 0-16,-1 0 16,1 0 15,-1 0-31,24 0 15,0 0 1,24 47-16,-48-47 16,1 24-16,-1-1 15,1 1 79,-24 46-94,47-23 16,-47 24-16,0 46 15,118 354 17,-118-377-32,70 94 0,-70-141 15,47 94-15,-47-70 16,24-1-16,-24-23 15,0 24 1,0-48 0,0 24-1,0-23 17,0 23-32,0-23 15,0 23 1,0-24-1,0 1-15,-24-1 16,24 1 0,-23-24-16,-1 0 15,-23 0-15,-23 0 16,-72 0-16,-22 0 16,-24 0-16,23 0 15,-70 0-15,23 0 16,-23 0-16,-47 0 15,0 0-15,-1 0 16,48 0-16,-24 0 16,24 0-16,0 0 15,23 0 1,1 0-16,-48 0 16,0 0-16,-23 0 0,47 0 15,47 0 1,-47 0-16,141 0 15,-1 0-15,1 23 16,24-23-16,46 0 16,1 0-16,-1 0 15,-23 0-15,0 0 16,0 24-16,0-24 16,-47 0-16,0 0 15,0 0-15,-24 23 16,-23-23-16,24 0 15,23 0-15,46 0 16,-22 0-16,-1 0 16,24 24-16,-70-24 31,93 0-31,-23 0 0,24 0 16,-24 0 30,23 0 64</inkml:trace>
  <inkml:trace contextRef="#ctx0" brushRef="#br0" timeOffset="21229.72">25141 10324 0,'118'0'47,"235"0"-47,-165 0 16,118 0-16,-95 0 15,-23 0 1,-47 0-16,1 0 16,-95 0-16,0 0 15,-212 0 126,-117 0-141,70 0 15,-70 0-15,23 0 16,71 0-16,94 0 16,-118 0-1,165 0 1,24 0 0,93 0 171,95 0-171,23 0-16,-23 0 15,23 0 1,-71 0-16,48 0 0,0 0 16,-71 0-16,-24 47 15,-46-47-15,-1 0 203</inkml:trace>
  <inkml:trace contextRef="#ctx0" brushRef="#br0" timeOffset="22263.5">27023 12723 0,'94'0'63,"282"0"-48,-94 0-15,-70 0 16,23 0-16,-70 0 16,-118 0-16,-24 0 15,1 0-15,-142 0 110,24 0-110,-70 0 15,23 0-15,23 0 16,0 0-16,-70 0 16,47 0-16,23 0 15,24 0-15,24 0 16,46 0-16,1 0 15,-1 0-15,1 0 16,117 0 109,23 0-109,1 0-16,-71 0 15,0 0-15,-23 0 32</inkml:trace>
  <inkml:trace contextRef="#ctx0" brushRef="#br0" timeOffset="23139.18">22695 7878 0,'24'0'15,"70"47"1,24 0 0,46-23-16,71-24 15,48 47-15,46-47 16,94 0-16,-23 0 16,70 24-16,-164-1 15,-47 71-15,0-70 16,23-1-16,0 48 15,-94-48-15,-23 1 16,-24-24-16,-24 0 16,-22 0-16,-25 0 15,-46 0-15,23 0 16</inkml:trace>
</inkml:ink>
</file>

<file path=ppt/ink/ink1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4:41:53.625"/>
    </inkml:context>
    <inkml:brush xml:id="br0">
      <inkml:brushProperty name="width" value="0.05292" units="cm"/>
      <inkml:brushProperty name="height" value="0.05292" units="cm"/>
      <inkml:brushProperty name="color" value="#FF0000"/>
    </inkml:brush>
  </inkml:definitions>
  <inkml:trace contextRef="#ctx0" brushRef="#br0">29680 5432 0,'0'0'0,"-94"-47"15,71 24-15,-1 23 16,-46 0-16,23 0 15,23 0 1,-23 0 0,0 0-16,-23 0 15,46 23-15,-47 24 16,1 24-16,23-24 16,-24 24-1,48-48-15,-1 1 16,24 46-1,0-23-15,-23-23 0,23 46 16,0-46 0,-24 70-16,24-47 15,0 23-15,0 1 16,0-24-16,0 24 16,24-1-16,-1-46 15,24 46-15,0 1 16,0-24-16,-47-24 15,24-23-15,-1 0 16,1 24 0,-1-24-1,1 0-15,-1 0 16,1 0 0,0 0-16,23 0 15,-24-24-15,24-23 16,-23 47-16,23-47 15,-24 24 1,1-1-16,23 1 16,-47-1-1,94-140 17,-47 93-32,-47 48 15,47-48 1,-24 47-16,-23 1 15,47-48-15,-47 48 16,24-1 0,-24-23-16,23 47 15,-23-23-15,0-1 16,0 1-16,0-1 31,0 1-31,0-1 16,0 1 15,0-24-15,0 23-1,0 1-15,-23 23 16,-1-24-16,24 1 16,-23 23-1,-48-47-15,71 23 16,-23 0-16,-1 24 15,1-23 17,-1 23-17,24-24-15,-23 24 32</inkml:trace>
  <inkml:trace contextRef="#ctx0" brushRef="#br0" timeOffset="4695.1">29469 6514 0,'23'0'110,"24"0"-79,-23 0-15,-1 0-1,1 0-15,23 47 16,0 0 0,-24-23-1,1 23-15,-1-24 16,24 24-1,-23-23-15,23 23 16,-23 0-16,23-23 16,-24 23-16,1-47 15,-24 23-15,23-23 16,24 47 0,0 0-16,0 0 15,24 24-15,-48-24 16,24-24-16,0 71 15,0-70-15,0-1 16,-47 25-16,0-25 16,48 24-16,-48-23 15,47 23 17,0-24-32,0 24 15</inkml:trace>
  <inkml:trace contextRef="#ctx0" brushRef="#br0" timeOffset="5810.7299">31209 7902 0,'0'-24'31,"0"1"-15,-23 23-16,-1-47 15,-23 47-15,0-24 16,0-23-16,23 47 15,-46-23-15,23 23 16,23 0-16,-23 0 16,24 0-16,-48 0 15,48 0 1,-1 0-16,1 0 0,-48 0 16,-47 47-16,71-24 15,-23 24-15,23-47 16,0 24-1,23-1-15,-23-23 0,24 24 16,-1-1-16,24 24 16,-23-47-1,23 24-15,0-1 16,0 1-16,0 23 16,0-23-16,0-1 15,0 24-15,0-23 16,0-1-16,0 24 15,0 24-15,23-24 16,-23 0-16,94 23 16,-70-23-16,-1-23 15,1-1-15,23 24 16,-24-23-16,24 23 16,0-47-16,24 0 15,-47 24 1,46-24-16,1 23 0,-24-23 15,0 0-15,47 0 16,-24 0-16,-23 0 16,24 0-16,0 0 15,-48 0-15,24 0 16,-23-23 0,-1-1-16,1 1 0,-24-1 15,0-23-15,23 23 16,-23 1-16,0-1 15,0-23 1,0 24-16,0-24 16,0 23-16,0-23 15,0 24-15,0-48 16,-23 24-16,23-23 16,0 46-16,-24-23 15,1 0-15,23 0 16,-47 23-1,23-23-15,1 0 0,-1 24 32,0-1-17,1 24 17,-48 0-17,1 0-15,-24 0 0</inkml:trace>
  <inkml:trace contextRef="#ctx0" brushRef="#br0" timeOffset="9050.09">28575 5409 0,'0'0'0,"-24"0"15,-46 47-15,-1 24 16,-23 70-16,0-24 16,47-23-16,-23-23 15,46-48-15,24 48 16,-23-1-16,-24 1 31,47 0-31,0-48 16,0 1-16,0 23 15,0 0-15,0 0 16,23-47-16,1 70 16,23-23-1,0 24-15,47-48 0,23 48 16,-23-48 0,0 48-16,-23-47 15,-24-1-15,-23-23 16,-1 24-16,1-1 15,-1 1 17,1-1-32,-24 1 15,0 46-15,0-46 16,0 46-16,0 1 16,0-48-16,0 24 15,0-23-15,0-1 16,0 1-16,0-1 15,0 25 1,0-25-16,0 1 16,0 23-16,0-24 15,0 48-15,47-1 16,-47-46-16,23 46 16,-23-46-16,0 23 15,0 23 1,0-46-16,24 46 0,-1-46 15,24 23-15,-23 0 16,23 24-16,0-24 16,23 23-1,72 24 1,-25-47-16,1 47 16,-48-94-16,-23 71 15,24-48-15,70 25 31,-94-25-31,71 48 16,-95-71 0,24 23-16,24 1 15,-48 46-15,1-70 16,23 47-16,47 94 31,-94-117-15,23 23-16,1-24 0,-24 1 15,23-1 1,24 24-16,-23-47 16,-24 24-1,24-24-15,93 94 32,-93-70-32,-1-1 0,1-23 15,-1 0 1,48 24-16,-24-24 15,0 0-15,23 0 16,1 0-16,23 0 16,-70 0-1,-1 0-15,24 0 16,0 0-16,-23 0 16,46 0-1,-46 0-15,23 0 16,-24 0-16,24-24 15,0 1-15,-23-24 16,23 0-16,-24-1 16,24-22-1,0 23-15,-23 0 0,0 0 16,-1 0-16,1-24 16,23-23-1,-47 71-15,23-48 16,-23 48-1,24-48-15,-24 47 16,0-23 0,0 24-16,0-24 0,0 0 15,0 0-15,0 23 16,0-46 0,-47-1-16,47 24 15,-24 0-15,1 24 16,-24-71-16,-1 46 15,25-46-15,-1 71 16,-23-71-16,0 23 16,0 24-16,0-23 15,24 46-15,-1-23 16,24 24 0,0-1-1,0 1-15,0-24 16,0-1-16,0-22 15,0 46 1,0-70-16,0 24 16,0-1-16,0-23 0,-23 47 15,23-23-15,-24-1 16,24 24-16,-23-24 16,23 24-1,-47 0-15,23-70 31,-46 46-31,70 24 0,-24 24 16,1-24 0,23 23-16,-24-23 15,1 47-15,23-47 16,-24 0-16,0 23 16,-23-23-16,47 24 15,-70-48-15,46 48 16,1-24-16,-1 23 15,1-23-15,23 24 16,-47-24-16,23 0 16,-46 0-16,70 23 15,-24 1-15,1 23 16,23-71-16,-24 47 16,-23-23-1,47 24 1,-70-24-1,23 23-15,-1 24 0,1-23 16,-70-24 0,-71 23-16,23 1 0,-376-95 31,400 118-15,118-47-16,-1 47 15,0-23 16,1-1-15,-24 24 78,-47 0-79,0 47-15,70-23 16,-23-24-16,-23 23 16,-24 48-16,70-71 15,1 47 1,-48-24-16,71 1 16,-24-24-16,1 23 15,-1 1 1,24-1-1,0 24 1,-23-47 0</inkml:trace>
  <inkml:trace contextRef="#ctx0" brushRef="#br0" timeOffset="18305.9">28975 6514 0,'-24'0'47,"-23"71"-31,0-1-16,-23 24 16,23-23-16,-24 23 15,-70 141 1,47-117-16,23-24 15,48-47 1,-48 47-16,48-47 0,-1 0 16,-23-23-16,24 23 15,-1-47 1,1 47 0,-1-47-16,24 23 31,-47 24-16,47-23 1,-23-24-16,23 23 16,-24 1 109,24-1-125,-23 1 15,-1 23 17,0 0-32,1-24 15,23 1-15,-24-24 16,24 47-1,-23-47-15</inkml:trace>
  <inkml:trace contextRef="#ctx0" brushRef="#br0" timeOffset="19161.52">27658 7761 0,'-47'-24'0,"0"24"15,23-23 1,-23 23-16,-23 0 15,46 0-15,-46 0 16,22 0-16,1 47 16,-23 23-16,23-23 15,23 0-15,-23 47 16,24-70-16,23 23 16,0 24-16,-24-48 15,24 48-15,0-24 16,0 0-16,0 0 15,0 0-15,0 0 16,0 23 0,47 24-16,24-23 0,-24-24 15,47 0-15,-47 0 16,24 0-16,70 0 16,94-47 15,-165 0-16,72 0 1,-72 0-16,-70-23 0,71-1 16,-48 1-16,1-1 15,-1 1 1,1-1-16,-1-23 31,-23 24-31,0-24 16,0 23-1,0-47 1,0 24-16,0 0 16,0-23-16,-23-1 15,-48-46-15,-23 23 16,24 0 0,-1 46-16,-47-69 0,24 70 15,71 0 1,-48 47-16,48-24 0,-1 24 15,-23-23-15</inkml:trace>
  <inkml:trace contextRef="#ctx0" brushRef="#br0" timeOffset="19823.03">31021 6655 0,'-24'0'16,"-23"0"-16,0 0 16,-47 47-16,24 48 15,-71-1-15,23 0 16,24-24-16,-24 48 16,-164 141-1,188-189-15,23 24 16,-70 0-1,94-70-15,24-1 16,-1 1-16,1-24 78</inkml:trace>
  <inkml:trace contextRef="#ctx0" brushRef="#br0" timeOffset="20331.86">29727 6867 0,'47'24'46,"71"164"-30,-24-71 0,24 1-16,-48 23 15,-23-70 1,47 46-16,-23-46 0,-24-1 16,-24-46-16,25 23 15,-1 23-15,-24-70 16,-23 24-1</inkml:trace>
  <inkml:trace contextRef="#ctx0" brushRef="#br0" timeOffset="20902.53">29586 7455 0,'0'-23'32,"94"-25"-17,0 25-15,95 23 16,-48 0-16,23-24 15,-70 24-15,71-47 16,-118 47-16,0-23 16,0 23-16,-23 0 15</inkml:trace>
  <inkml:trace contextRef="#ctx0" brushRef="#br0" timeOffset="25574.16">8443 8208 0,'-94'0'16,"0"47"-16,-212 211 16,236-164-1,-24 24-15,23-24 16,24 24-16,24-48 15,-1 24-15,24 47 16,0-46 0,0-25-16,0 24 0,0 0 15,0-23-15,0 23 16,0-47-16,24 47 16,23 0-16,-47-23 15,0-48-15,0 24 16,0 24-16,0-48 15,0 48-15,0-24 16,0 0-16,0 0 16,-24 0-1,-23-24-15,-24 1 16,24 23-16,-70 0 16,23 0-16,-24-23 15,48-24-15,-24 23 16,23 1-16,24-1 15,0 1-15,-47 23 16,47-24 0,23 1-16,1 23 15,-24 47-15,0-24 16,23 48-16,24 0 16,-23 46-16,23-70 15,0 94-15,0-23 16,0 47-16,-47-71 15,47-24-15,0 48 16,0-24-16,0-70 16,0 46-16,0-46 15,0-1 1,0-46 0,0 23-16,0-23 0,0 23 15,0-24-15,0 24 16,0 24-1,0-24-15,0 23 16,0-46-16,0 23 16,0 0-16,0 23 15,0 1-15,0 0 16,0 23-16,0 0 16,0 47-16,0-24 15,0-23-15,0 48 16,0-1-16,47 0 15,23-24-15,-46-46 16,23-24-16,0 47 16,-24-47-16,24 0 15,47 47 1,-70-70-16,70 46 0,71-23 16,-1 24-16,24 23 15,-117-94-15,70 0 16,-117 23-1,140 1-15,-70-24 16,71 23 0,0 25-16,23-48 0,-24 0 15,1 0-15,23 0 16,-23 0-16,46 0 16,-93 0-16,117 0 15,-70-48 1,-1-22-16,48-1 15,-24 1-15,-47 46 16,71-46-16,-94 70 16,23 0-16,-47 0 15,0 0-15,47 47 16,0 70-16,0 1 16,47 47-16,-47-48 15,48-23-15,-25-47 16,1-23-16,0-1 15,-48-23-15,-23-23 16,94-24-16,-47-47 16,71-24-16,-47 24 15,-48-24-15,24 24 16,-46 24-16,-1-1 16,47-23-16,-71 47 15,24 0-15,-47 24 16,0-1-1,0 1-15,71 23 32,-71 0-32,0 0 0,47 0 15,-23 0 1,23 0-16,0 0 16,23 0-16,-22-71 15,46 0 1,-94 24-16,0 0 15,0-70-15,0 23 16,47-24-16,-24-23 16,-46 70-16,47-46 15,-24 46-15,0-70 16,0 24 0,0-95 15,-47 141-31,23-23 0,-23 24 15,24-24-15,-1-71 16,-23 24-16,47-71 16,-23 71-16,-24-94 15,0 23-15,0 1 16,0-25-16,0 48 16,0 71-16,0-71 15,0 46 1,0 25-16,0-1 15,0-23-15,-24 0 16,1 23-16,-1-46 16,-46-71-16,-24-1 15,23 72-15,-23-24 16,23 47-16,24 70 16,0-47-16,24 95 15,-24-71-15,0 23 16,23 1-1,24 23-15,-70-71 0,46 71 16,24-71-16,-94-23 16,94 94-16,-23 0 15,-48-47-15,47 24 16,-46-1-16,-71-70 31,47 94-31,-24-24 16,-23 1-16,-47 23 0,0 23 15,-24-23-15,24 47 16,47 0-16,-47 0 16,23 0-16,-94 0 15,95 0-15,46 0 16,24 24 0,-47-24-16,-47 0 15,94 0-15,23 0 16,-23 0-16,47 0 15,-24-47-15,-23 23 16,47-46-16,-47-1 16,24 1-16,-71-25 15,94 48-15,-24-23 16,0 23-16,24 23 16,-23-23-16,46 24 15,1 23-15,-95-24 16,48 24-16,46 0 15,-70 0 1,0 0-16,0 24 16,-94 46-1,70-23-15,48-47 0,-24 24 16,23-1-16,-47 24 16,71-47-16,-23 0 15,-1 24-15,48-1 16,-48 24-16,24-47 15,24 24-15,-24 0 16,-24-24 0,71 47-16,-47-24 15,0 24-15,23-23 16,-23 46-16,-23-23 16,46 0-16,-23-23 15,-47 46-15,71-70 16,-1 0-16,1 24 15,-1-24 1,1 0 0,-1 0-16,1 0 15,-24 0-15,0 0 16,-24 23 0,71 1-16,-94 46 31,47-46-16,23-24-15,-23 47 16,0-23 0,47-1-16,-23-23 15,-1 24 1,1-1 15,23 24-15</inkml:trace>
  <inkml:trace contextRef="#ctx0" brushRef="#br0" timeOffset="39591.9">14464 5668 0,'23'0'63,"24"0"-48,-23 0 1,47 0-16,-1 0 16,-46 0-16,46 0 15,-46 0-15,46 0 16,-46 0-16,23 0 16,-24 0-16,24 0 15,-23 0-15,-1 0 16,24 0-1,0 0 1,-23 0-16,23 0 16,-23 0-16,23 0 15,-24 0-15,1 0 16,-1 0-16,1 0 31,-1 0-31,1 0 16,-1 0-16,1 0 0,23 0 15,-24 0 1,24 0-16,-23 0 16,-1 0-16,1 0 15,-1 0 110,1 0 2375,23 0-2500,23 0 16,1 0-16,0 0 16,46 0-16,1 0 15,-24 0-15,-24 0 16,-23 0-16,24 0 15,-47 0-15,23 0 16,-24 0-16,1 0 16,-1 0-1,1 0-15,23 0 16,-24 0-16,48 0 16,-1 0-16,95 0 31,-95 0-31,1 0 15,-24 0-15,-23 0 16,23 0 0,-24 0-16,48 0 15,-48 0-15,24 0 0,-23 0 16,23 0-16,23 0 16,-23 0-16,0 0 15,48 0 1,-25 0-16,-46 0 15,46 0-15,-23 0 16,24 0-16,-24 0 16,0 0-16,0 0 15,47 0-15,-24 0 16,-22 0-16,-1 0 16,23 0-1,-46 0-15,46 0 0,-46 0 16,23 0-1,0 0-15,23 0 16,1 0-16,-1 0 16,-23 0-16,24 0 15,-24 0-15,24 0 16,-24 0-16,23 0 16,-23 0-16,0 0 15,24 0-15,-24 0 16,23 0-16,1 0 15,-47 0-15,46 0 16,1 0-16,-24 0 16,0 0-16,-24 0 15,24 0-15,-23 0 16,46 0-16,-46 0 16,46 0-16,-23 0 15,0 0-15,1 0 16,-1 0-1,0 0-15,23 0 16,-46 0-16,23 0 16,0 0-16,23 0 15,1 0-15,23 0 16,-71 0-16,48 0 16,0 0-16,23 0 15,-71 0 1,118 0-1,-70 0-15,23 0 16,0 0-16,-47 0 16,24 0-16,-1 0 15,1 0-15,-24 0 16,23 0-16,24 0 16,24 0-1,-48 0-15,-22 0 16,46 0-1,-71 0 17</inkml:trace>
  <inkml:trace contextRef="#ctx0" brushRef="#br0" timeOffset="40935.97">16157 11806 0,'0'47'78,"0"0"-62,47 47-16,-47-23 15,24 23-15,-24 0 16,0 47-16,23-71 15,-23 25-15,0-1 16,47-24-16,-23 48 16,-24-48-16,0-46 15,0 23-15,0 0 16,0 0-16,0-24 31,0 25-31</inkml:trace>
</inkml:ink>
</file>

<file path=ppt/ink/ink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7T11:31:51.4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definitions>
  <inkml:trace contextRef="#ctx0" brushRef="#br0">12629 5762 0,'-23'0'16,"-1"0"15,1 0-15,-1 23-1,1 1-15,-1-1 16,24 1-1,0-1-15,0 1 32,0-1-17,0 1 17,47-24 30,0 0-46,-23 0-16,-1 0 15,48-24-15,-71 1 16,0-1-16,0 1 16,0-1-1,0 1-15,0-1 31,0 1-31,0-1 16,0 1 0,0-1-1,-24 1 1,1 23 15,-1 0-15,1 0-16,-1-24 15,1 1 64,-1 23-79,24-24 15,-23 24 1,-1-47 15,1 24-15,23-25-1,0 25 1,0-1-16,0 1 16,0-1-1,0 1 1,23-1-16,24 24 62,-23 0-62,23 0 16,-24 0 0,1 0 62,-24 24-78,0-1 15,23-23-15,1 24 16,-24-1 15,0 1-31,0-1 47,0 25-31,0-25-1,0 24 1,0-23 0,0-1-1,0 1-15,0-1 31,-24-23 16,24 24-15,0-1-17,-94 1 16</inkml:trace>
  <inkml:trace contextRef="#ctx0" brushRef="#br0" timeOffset="77975.2399">21284 6985 0,'0'-24'47,"94"-23"-31,-23 47-16,-1 0 15,-23 0-15,48 0 16,-25 0-16,-23 0 16,24 0-16,-48 0 15,24 0-15,0 0 16,-23 0-16,-1 0 16,24 0-1,0 0-15,24 0 16,-48 0-16,25 0 15,22 0-15,-46 0 16,-1 0-16,1 0 16,-1 0-16,24 0 15,-23 0-15,-1 0 16,24 0-16,-23 0 16,23 0-16,-24 0 15,24 0-15,0 0 16,-23 0-1,-1 0-15,1 0 16,23 0 0,-23 0-16,46 0 15,-23 0 1,0 0 0,24 0-16,-71 24 15,47-24-15,-24 0 16,48 0-16,-48 0 15,1 0 1,-1 0-16,1 23 31,-1 1-15,1-24 15,-1 0-31,1 0 16,-1 0-16,25 0 15,-1 0 1,0 0-16,-24 0 16,1 0-1,-1 0-15,1 0 47,23 0-16,-24 0-31,1 0 16,-1 0 0,1 0-1,23 0 1,23 0 0,-23 0-16,0 0 15,-23 0 1,-1 0 31,25 0-32,-25 0-15,24 23 16,0 1-16,-23-24 16,-1 0-16,48 23 15,-48-23 16,1 24-31,-1-24 16,24 0 0,-23 0-16,-1 0 15,1 0-15,-1 0 16,1 0-16,46 0 187,-23 0-171,-23 0-16,0 0 16,23 0-16,23 0 15,-23 0-15,47 0 16,94 0-16,-94 0 16,1 0-16,-25 0 15,-23 0-15,24 0 16,-24 0-16,0 0 15,0 0 1,-24 0 15,1 0 16</inkml:trace>
  <inkml:trace contextRef="#ctx0" brushRef="#br0" timeOffset="83231.28">2611 7408 0,'0'47'63,"0"24"-63,0-48 16,0 24-16,0-23 15,0 23-15,0 0 16,0 0-16,0-24 15,0 1-15,0-1 32,0 1-17,-47-48 157</inkml:trace>
  <inkml:trace contextRef="#ctx0" brushRef="#br0" timeOffset="84176.19">2469 7384 0,'0'48'63,"0"22"-47,0-46-16,0 46 15,0-46-15,-23-24 16,23 23-16,0 24 15,-24-23 1,48-24 125,-1 0-126,24 0-15,1 0 16,-1 0-16,-24 0 16,24 0-16,0 0 15,-23 0-15,23 0 16,-24 0 156</inkml:trace>
  <inkml:trace contextRef="#ctx0" brushRef="#br0" timeOffset="84976.25">2963 7526 0,'0'23'109,"0"1"-109,0-1 16,24 1-1,-1 23-15,1-24 16,23-23-16,0 24 16,0-1-16,0 1 15,0-24-15,-23 23 16,-1-23-16,1 24 15,-1-1 79,-23 1-47,0-1-31,0 1 15,-47-24-15,47 23-16,-47-23 15,24 0-15,-1 0 31,-23 0-15,23 0-16,1 0 16,-1 0-16,1 0 15,-48-23 1,48-1 0</inkml:trace>
  <inkml:trace contextRef="#ctx0" brushRef="#br0" timeOffset="85553.16">2963 7502 0,'71'-23'47,"-48"23"-32,48-24-15,-24 1 16,0 23-16,0-24 16,-23 24-16,-24-24 15</inkml:trace>
  <inkml:trace contextRef="#ctx0" brushRef="#br0" timeOffset="88320.19">3387 7173 0,'-24'0'16,"1"-24"-1,-24 24-15,23 0 16,-23 0-16,24-23 15,-25-1 17,48 1-32,-23 23 15,-24 0 1,23 0-16,-23 0 16,24-47-16,-1 47 15,-46 0-15,23 0 16,0 0-1,23 0 1,1 0 0,-24 0-1,23 0-15,-46 0 16,46 0-16,-23 23 16,0-23-16,-24 24 15,48-1-15,-24 1 16,23-1-1,1 1 17,-1-1-17,1 48 1,23-48-16,-24 24 16,1-23-16,-1 47 15,24-48 1,0 1-1,0 23 17,0 0-17,0-24 1,0 24-16,0-23 16,0 23-16,0 0 15,0-24 1,0 1-16,0-1 15,0 24 1,24-23 15,-1 46-31,1-70 16,-1 24-16,1-1 16,-24 1-16,23-24 15,1 24-15,23-1 16,-47 1-16,23-24 15,-23 23-15,47 1 16,-47-1 0,24-23-16,23 24 15,24-1 1,-48-23-16,48 24 16,-48-24-16,24 0 15,-23 0 1,23 0-1,-24 0-15,24 0 16,0 0-16,24 0 16,-1 0 15,-46 0-15,23 0-16,24 0 15,-71-24-15,23 24 16,1-23 15,-1-1-31,1 1 16,23-1-1,-24 1-15,-23-1 16,24 24-16,-1-23 16,1-25-16,-1 25 15,-23-1 1,0 1-1,0-1 1,0 1-16,47-24 16,-47 23-1,0 1-15,0-24 16,0 23 0,0 1-1,0-1-15,0 1 16,0-1-1,0 1 1,0-71 15,0 47-15,-23 0 0,-1-1-16,1 25 15,23-1-15,-24-23 16,24 24-16,0-1 15,-23 1-15,-1 23 16,24-24-16,-23 1 16,-1-1 15,1 24-15,-1 0 93</inkml:trace>
  <inkml:trace contextRef="#ctx0" brushRef="#br0" timeOffset="93424.85">2493 8161 0,'-24'0'16,"1"0"15,-1 23 1,1 1-32,-48-1 15,24 48-15,24-24 16,-24-24-16,0 71 15,-24-47-15,48 0 16,-71 71-16,23-47 16,47-24-16,1 0 15,-1-24 1,1 1-16,-1-1 16,1 1-1,-1 23-15,1-24 16,-48 1-16,71-1 15,-70 24-15,46-23 16,24-1 0,-47 1-16,24-24 31</inkml:trace>
  <inkml:trace contextRef="#ctx0" brushRef="#br0" timeOffset="94664.25">988 9548 0,'0'-23'47,"47"23"-32,-24 23 1,24 1 15,-47-1-15,47 1-16,-47-1 15,0 1 17,0-1-17,0 1-15,0-1 16,0 24-1,0-23 1,0 23-16,0 0 16,-47 0-1,47-23 1,-23-1 0,-1-23-16,24 24 140,0-1-109,71-23-31,-48 0 16,1 0 0,23 0 31,-24 0-32</inkml:trace>
  <inkml:trace contextRef="#ctx0" brushRef="#br0" timeOffset="96641.4899">1623 9830 0,'-24'0'94,"24"-23"-79,-23 23 1,-24-24-16,23 1 31,1-1 16,-1 24 0,24-47-31,0 24 15,0-1 0,24 1-15,-1 23 62,1 0-31,-1 23-47,1 24 31,-24-23-15,0-1-16,0 1 15,23-1-15,-23 1 32,0-1-32,0 1 31,0 23-16,-47 0 1,24-23 0</inkml:trace>
  <inkml:trace contextRef="#ctx0" brushRef="#br0" timeOffset="98025.13">1552 9501 0,'-23'0'15,"-1"-23"1,24-1-16,-47 24 15,0-23 1,24 23 0,-1-24-16,1 24 15,-1 0 1,-23 0 0,23 0-1,1 0 1,-24 0-16,0 0 15,23 0 1,1 0-16,-1 0 16,1 0-16,-24 0 31,23 24-31,1-1 16,-1 1-16,-23-1 15,47 1 1,0-1 15,-23 24-15,-1 0-16,24-23 15,0-1-15,0 24 16,0-23-16,0 23 31,0-24-31,0 24 16,0-23-16,0-1 15,0 25-15,0-25 16,0 1 0,0-1-16,0 1 15,0-1-15,0 1 16,47-1 0,-47 1-16,24-24 15,46 23-15,-23 1 16,24-24-1,-24 0-15,23 0 16,1 0-16,-24 23 16,0-23-16,-23 0 15,23 0-15,-24 0 16,24 0-16,-23 0 16,23 0-16,-24 0 15,24 0-15,-23 0 16,46 0-16,-46 0 15,23 0-15,0-23 16,-24-1-16,25 24 16,-25-23-1,1-1 17,-24 1-1,0-48-16,0 24-15,0 24 16,0-25-16,0 25 16,0-1-16,-47 1 15,47-1-15,0-23 16,-24 47-16,24-23 16,-47-1-16,47 1 15,-24 23-15,1 0 16,-1-47-16,1 47 15,-1 0-15,24-24 32,-23 24-17,-1-23-15,1-1 47</inkml:trace>
  <inkml:trace contextRef="#ctx0" brushRef="#br0" timeOffset="99424.7399">3199 8325 0,'23'0'109,"24"71"-93,0 23-16,-23-71 15,-1 1-15,1 46 16,-1-46-16,-23-1 15,47 25-15,0-1 16,-47-24-16,24 1 16,-1-1-16,1 1 15,-1-24-15,1 47 16,-1-24 0,1-23-1,-1 47 1,1-47 15,-1 24-15,1-24-1,-1 23 17,1 1 46</inkml:trace>
  <inkml:trace contextRef="#ctx0" brushRef="#br0" timeOffset="100912.02">3904 9478 0,'-47'23'78,"24"24"-63,23-23-15,0-1 16,0 1 0,0-1-1,0 1 1,0-1-1,0 24 1,23-47-16,1 24 16,23-1-16,0-23 15,-47 24 1,23-1-16,24-23 31,-47 24-15,47-1-1,-47 1 17,24-24-17,-24 23 17,0 1-17,0 0-15,0 23 31,-24-24-31,1-23 16,-24 0 0,0 0-1,23 0 1,-23 0-16,0 0 16,0 0-1,0 0 1,23-23-1,1 23 1</inkml:trace>
  <inkml:trace contextRef="#ctx0" brushRef="#br0" timeOffset="101551.95">3763 9572 0,'23'0'15,"1"0"1,0-24 0,-1 24-16,1 0 15,-1 0 1,24 0-16,0-23 15,0 23-15,0-24 16,-23 24 62,-1 0-62,1 0-1,-1 0 17</inkml:trace>
  <inkml:trace contextRef="#ctx0" brushRef="#br0" timeOffset="102057.85">4280 9501 0,'0'24'16,"24"-1"-16,-1 1 15,-23-1-15,0 24 16,0-23-16,0 46 15,0-23-15,24 0 16,-24-23-16,0 23 16,0-24-16,23-23 15,-23 48-15</inkml:trace>
  <inkml:trace contextRef="#ctx0" brushRef="#br0" timeOffset="103503.36">4398 9337 0,'-24'0'16,"1"-24"0,-1 24-16,1 0 15,-24 0-15,23-24 16,1 24-16,-24 0 16,0 0-16,23 0 15,-23 0-15,24 0 16,-48 0-16,24 0 15,24 0 1,-1 0-16,1 24 16,-25 0-16,1-1 15,24-23 1,-1 47-16,-23-23 16,47 23-16,-47 0 15,47 0-15,-23-47 16,-1 23-16,24 1 15,0-1 1,-23-23-16,23 47 16,0-23-16,0-1 15,-24 48 1,24-48 0,0 24-16,0-23 15,0-1 1,0 1-16,0 23 15,0-23-15,0-1 16,0 24 0,0-23-1,0 23 1,24-24 15,-1 1-15,1-24-16,-1 0 15,24 47 1,0-47 0,-47 23-16,71 1 15,-48-24 1,1 0-16,0 0 16,-1 0-16,24 0 15,-23 0-15,46 0 16,1 0-1,-24 0-15,0 0 16,47 0-16,-71 0 16,1 0-16,-1 0 15,24 0 1,0 0 0,-47-24-1,24 24-15,-24-23 16,24 23-16,-1-24 15,-23 1-15,24 23 16,-24-24-16,47 1 16,-47-1-16,47 1 15,-24-71-15,1 94 16,-24-24-16,0-23 16,0 0-1,0 23-15,0-23 16,0 0-16,0 0 15,0 24-15,0-1 16,0-23-16,0 24 16,0-24 15,-47 0-31,0 23 16,23 1-1,1-1 1,-1 24-1,24-23-15,-47 23 79,23 0-64,1 0 1,-24 0-16,23 0 15</inkml:trace>
  <inkml:trace contextRef="#ctx0" brushRef="#br0" timeOffset="114504.72">4774 9407 0,'-70'-70'141,"70"46"-125,-47 0-16,47-23 15,-24 47 1,24-70 0,-70 23-1,70 23-15,-24 1 16,1-1-16,-1 1 15,1-24 1,23 23-16,-48 1 16,25-1-1,-1 1-15,-23-24 16,24 0 0,-1 23-1,24 1-15,-23 23 16,23-24-16,-24 1 15,1-25-15,23 25 16,-24 23-16,24-24 16,-23 24-16,23-23 15,-24-1-15,1 1 16,23-1 0,-24 1-1,1-1 1,-1 1-1,24-1 17,-23 24-17,-1-23 1,1-1 15,-1 1 0,1-1 1,-1 1-17,1-1 1,-24-23 0,47 24-16,-24 23 15,24-24-15,-24 1 16,24-1-1</inkml:trace>
  <inkml:trace contextRef="#ctx0" brushRef="#br0" timeOffset="115288.43">3763 8019 0,'0'48'109,"0"-25"-93,0 1-16,0 23 15,0-24 1,0 24-1,0-23 1,0-1 15,0 24-15</inkml:trace>
  <inkml:trace contextRef="#ctx0" brushRef="#br0" timeOffset="116080.65">3786 7972 0,'24'24'109,"0"-1"-109,-1 1 16,1 0 0,-24-1-16,23 24 15,1-47-15,-1 47 16,1-23 15,-1-1-31</inkml:trace>
  <inkml:trace contextRef="#ctx0" brushRef="#br0" timeOffset="121896.74">8396 7337 0,'-47'0'31,"0"0"-15,24 0-1,-1 0 1,24 24 47,0-1-63,0 1 15,0 0 1,0-1-16,47 1 15,-23-1-15,-1 24 16,24-47-16,24 24 16,-48 23-16,1-47 15,-1 0-15,1 23 16,46-23 0,-46 24 46,-24-1 1,-24 1-17,-23 23-30,24-24-16,-48-23 16,48 0-1,-1 0 1,1 0 31,-1 0-47,1 0 15,-1 0-15</inkml:trace>
  <inkml:trace contextRef="#ctx0" brushRef="#br0" timeOffset="122601.04">8255 7432 0,'0'-24'0,"47"0"47,-23 24-47,23-47 16,-24 47-16,1 0 15,23 0-15,-24 0 16,1-23 0,-1 23-16,1 0 15,23 0 1,-24 0 0,1 0 93,-1 0-93</inkml:trace>
  <inkml:trace contextRef="#ctx0" brushRef="#br0" timeOffset="123256.7">8984 7337 0,'24'0'78,"-24"24"-62,0 23-16,0 0 15,0-23-15,0-1 16,23 1-16,-23-1 16,0 1-16,0-1 15,24 1 1,-24-1-16,23 24 15,-23-23 1,0-1 15,0 1 16,0-1-47,0 1 16</inkml:trace>
  <inkml:trace contextRef="#ctx0" brushRef="#br0" timeOffset="124495.78">6891 9101 0,'23'0'16,"1"0"-16,-1 0 15,1 0-15,47 0 16,-1 0 0,-46 0-1,-1 0-15,1 24 16,-1-24-16,-23 23 15,24-23-15,-1 24 16,-23-1 15,0 24-15,0-23 0,0-1-1,0 1-15,-23 0 16,-1 23-1,1 23 1,-1-70-16,24 24 16,0-1-1,0 1 126,24-24-125,46 0-16,1 0 15,-1 0 1,-46-47-16,-1 47 15</inkml:trace>
  <inkml:trace contextRef="#ctx0" brushRef="#br0" timeOffset="125352.17">7644 9242 0,'-24'-23'109,"0"-1"-93,1 1-1,-1-1 1,24 1-1,-23 23 32,23-24-31,0 1 0,0-1-1,0 1 1,0-1-1,23 24 17,1 0-32,-1 0 15,1 0 1,0 24 0,-1-24-16,-23 23 15,24-23-15,-1 47 16,-23-23 15,0 23-31,0 0 16,0-24 15,0 1-31,-23 23 31,-1-47-15,24 47 62,0-23-78</inkml:trace>
  <inkml:trace contextRef="#ctx0" brushRef="#br0" timeOffset="126456.38">7785 8654 0,'-24'0'0,"-23"0"16,24 0-16,-48 0 15,0 0-15,48 0 16,-1 0-16,-23 0 15,24 0-15,-48 0 16,24 0-16,-23 24 16,-1 0-16,-46 46 15,70-46-15,-24 46 16,24-46-16,-47 46 16,70-23-16,1-23 15,-1 23-15,1 0 16,-1-47-16,24 47 15,0-24-15,-23 1 16,-1 23-16,24-24 16,0 25-1,0-25-15,0 48 16,0-48-16,0 24 16,0 24-16,0-24 15,24-24-15,-1 1 16,24 46-16,-23-23 31,70 24-31,-94-48 16,23 1-16,71 23 15,-46 0-15,22-23 16,1 23-16,-24-47 16,0 23-16,0-23 15,0 24-15,0-24 16,23 0-16,-23 0 15,24 0 1,-48 0-16,25 0 16,22-24-16,-23-23 15,-23 0-15,23 0 16,-24 0-16,1-24 16,-24 24-16,47 0 15,-47 24-15,0-1 16,0-23-16,0 0 15,0 24 1,0-24-16,0 0 16,0-24-16,0-23 15,-47-47-15,0 94 16,0-47-16,0 0 16,0 47-16,0-47 15,23 47 1,0 23-16,-23-23 15,24 23 1,23 1 15,-47 23-15,23 0-16,-23 0 16</inkml:trace>
  <inkml:trace contextRef="#ctx0" brushRef="#br0" timeOffset="128047.89">9760 9054 0,'0'24'62,"0"46"-62,0 24 16,0-23-16,47 23 15,-47-47-15,0 0 16,0 0-16</inkml:trace>
  <inkml:trace contextRef="#ctx0" brushRef="#br0" timeOffset="128721.39">9690 9148 0,'-47'47'79,"47"-23"-64,-24-24-15,1 94 16,-24-70-1,23-1 17,24 1 77,47-24-109,24 0 16,-1 0-16,24 0 15,-23 0-15,23 0 16,-47 0-16,0 0 16</inkml:trace>
  <inkml:trace contextRef="#ctx0" brushRef="#br0" timeOffset="129329.32">10207 9125 0,'0'23'16,"0"1"0,0-1-1,0 1-15,0 23 16,24 0-1,-1-47 1,1 47-16,-1-23 16,24-1-16,0 24 31,-23-47-31,-1 24 16,24-24-16,-47 23 15,24 1 1,-1-1 15,-23 1 16,0-1-47,0 1 16,0-1-1,-47-23 1,47 24-16,-23-24 15,-24 0-15,23 0 16,-23 0-16,-47 0 16,24 0-16,22 0 15,25 0-15,-1-24 16</inkml:trace>
  <inkml:trace contextRef="#ctx0" brushRef="#br0" timeOffset="129720.85">10066 9125 0,'47'0'31,"-24"0"-15,25 0-16,-1 0 15,23 0-15,1 0 16,-48 0-16</inkml:trace>
  <inkml:trace contextRef="#ctx0" brushRef="#br0" timeOffset="130721.29">10560 8702 0,'-47'-48'15,"0"48"-15,0 0 16,23 0 0,-23 0-16,-23 0 15,23 0-15,-24 0 16,0 0-16,-23 0 16,-23 0-16,93 0 15,-70 0-15,47 24 16,24-24-16,-24 47 15,0-47-15,23 0 16,1 24-16,-1-1 16,0 1-16,-23-1 15,24 1-15,-1 23 16,1-24-16,-1 48 16,1-1-16,-1 1 15,1-48-15,23 48 16,0-24-16,0 24 15,0 23-15,0-47 16,0 0 0,23 0-16,24 23 15,0-46-15,-23 23 16,-1-24-16,24 1 16,24 70-16,0-47 15,-48 0 1,1-47-16,70 71 15,-71-71-15,1 23 16,46 24-16,-46-47 16,23 0-16,0 0 15,0 0-15,71 0 16,-48 0-16,1 0 16,23 0-16,-24-70 15,-23 46-15,24 1 16,-48-25-16,1-22 15,-24 46-15,23-46 16,1 23-16,-24 23 16,0-46-16,0-1 15,0 1-15,0-1 16,0 48-16,0-48 16,0-23-16,0 0 15,0 23-15,0 1 16,-24 23-16,-46-47 15,46 23-15,-46 1 16,46 46-16,-23-23 16,24 47-1,-1 0 1,-23 0-16,-23 0 16,-1 0-16</inkml:trace>
  <inkml:trace contextRef="#ctx0" brushRef="#br0" timeOffset="132161.94">8984 7126 0,'-23'-24'0,"-1"24"15,1 0-15,-25 0 16,25 0-16,-1 0 16,-23 0-16,-23 0 15,46 0-15,1 0 16,-1 0-16,1 0 31,-1 0-31,-23 0 16,0 47-16,24-23 15,-24 23-15,23-24 16,1 1-16,23 23 16,-24 0-16,24 0 15,0-23-15,0 23 16,-47 0-16,47-24 16,0 24-16,0-23 15,0-1 1,0 24-16,0 0 15,0-23-15,0-1 16,0 1-16,0-1 16,24 24-16,-24-23 15,47 23 17,-24-24-17,24 24-15,-23-47 16,46 24-16,1 23 15,-48-47-15,24 0 16,-23 0-16,23 0 16,0 0-1,23 0-15,-22 0 16,-1 0-16,0 0 16,0 0-16,0-23 15,23-1-15,-23 0 16,-23 1-16,23-24 15,-47 23-15,23-23 16,-23 0-16,24-23 16,-24 46-16,23-46 15,-23 23-15,0 0 16,0 0-16,0 23 16,0-23-16,0 0 15,0-24-15,0 48 16,-23-48-16,-1 48 15,1-24-15,-1 23 16,1-46 0,-1 46-16,1 24 15,-1-47-15,-23 24 16,0 23 0,24 0-1,-48 0 16,48 0-31,23 23 16,-47 24-16,23 24 16</inkml:trace>
  <inkml:trace contextRef="#ctx0" brushRef="#br0" timeOffset="132841.81">8490 8019 0,'-141'95'47,"118"-48"-31,-72 23-16,25 24 15,23-70-15,0 46 16,-24 24-16,1-23 15,23-24-15,23-24 16,1 25-16,23-25 16,-24 1-1,95-71 142</inkml:trace>
  <inkml:trace contextRef="#ctx0" brushRef="#br0" timeOffset="133489.2">9078 8019 0,'24'0'31,"46"48"-31,-46-1 16,23 0-16,-24 0 15,24 0-15,0-24 16,-47 1-16,47 23 15,0-24-15,-47 1 16,24 23-16,-1-24 16,25 48 15,-25-71-31,1 47 78,23-47 0</inkml:trace>
  <inkml:trace contextRef="#ctx0" brushRef="#br0" timeOffset="134649.75">1552 5997 0,'-47'23'16,"-23"24"-16,70-23 16,-24 47-16,-70-1 15,47 48-15,-24-24 16,-23-24-16,24 24 16,-24-23-16,47-1 15,-24-22-15,48-1 16,-24 23-16,0-23 15,0 24-15,47-48 16,-24-23-16</inkml:trace>
  <inkml:trace contextRef="#ctx0" brushRef="#br0" timeOffset="135432.26">3057 6138 0,'-23'0'0,"-1"0"15,-46 0-15,70 24 16,-24 23-16,-23 23 16,-47 1-16,0-24 15,-47 70-15,47-46 16,23-24-16,48 0 16,-1 0-16,-23 0 15,24-47-15,-24 47 16,0 0-1,23-47-15,-23 24 47,47-1 0,0 1 16,47-24-48</inkml:trace>
  <inkml:trace contextRef="#ctx0" brushRef="#br0" timeOffset="136184.9">4421 6067 0,'-47'47'31,"-47"24"-31,24 0 16,23-24-16,23 0 15,-93 47-15,46-24 16,24-23-16,-23 24 16,46-24-16,0-47 15,1 47-15,-24 0 16,23-23-16,1-24 15,-1 23-15,24 1 16,-23-1 0</inkml:trace>
  <inkml:trace contextRef="#ctx0" brushRef="#br0" timeOffset="149968.8499">6891 9901 0,'0'23'47,"-24"1"-16,24 0 16,-47-1-16,24 24-15,-1-23-1,24-1 1,0 24-16,-47-23 15,24-1 1,23 1 0,-24-1-16,-23 1 15,47-1 1,-23-23-16,23 24 16,-24-1-16,1 1 15,-1 23 1,1-47-16,-1 47 15,-23-24-15,0 24 16,24-23-16,-25-1 16,48 1-16,-47 0 15,47 23 1,-23-24 0,23 1-16,-24-24 15,1 23-15,-1 1 31</inkml:trace>
  <inkml:trace contextRef="#ctx0" brushRef="#br0" timeOffset="151888.84">5574 11336 0,'0'-24'63,"47"24"-48,0 0-15,0 0 16,-23 0-1,-1 24-15,1-24 16,-24 23-16,47 1 16,-24-1-1,-23 1-15,0-1 32,0 1-17,0-1-15,0 1 16,0-1-16,0 1 15,0-1-15,0 24 16,0 24-16,-47-24 16,47-24-16,-23 1 15,-1-1-15,1 1 16,-1-24-16,24 24 16,-47-24 15,0 23-31,117-23 172,-22 0-172,-1 0 15,-24 0-15,48 0 16,-48 0 46,1 0-62,23 0 16,-24 0 31,1 0 15,-1 0-46</inkml:trace>
  <inkml:trace contextRef="#ctx0" brushRef="#br0" timeOffset="152465.66">6185 11406 0,'0'24'63,"0"-1"-63,0 71 15,0 0-15,0-23 16,24-1-16,-24-23 16,0 1-1,23-25 126</inkml:trace>
  <inkml:trace contextRef="#ctx0" brushRef="#br0" timeOffset="153888.97">6303 11218 0,'-24'-24'15,"1"1"-15,-1-1 16,1 24 0,-1-23-16,24-1 15,-70 24-15,23 0 16,0-23-16,0 23 16,0-24-1,23 24-15,-23 0 16,24 0-1,-1 0-15,-23 0 16,24 0 0,-1 0-16,0 0 15,1 0-15,-1 0 16,-46 47 0,46-23-16,1-24 15,-1 23 1,1 1-16,-24-1 15,47 48 1,-24-47 0,1 23-16,23 0 15,-24 0-15,24-24 16,-23 1 0,23-1-16,0 1 15,0-1-15,0 1 16,0 46-16,0-46 15,0 23 1,0-24 0,0 1-16,0-1 15,0 24-15,23 1 16,1-25 0,-1 1-1,-23-1 1,47 1-1,-47-1-15,47 1 16,-47-1-16,47-23 16,-47 24-16,47-1 31,-23-23-31,-24 24 0,23-24 16,24 23-1,-23 1 1,23-1-1,-23-23 1,23 0 0,0 0-16,-24 0 15,1 0 1,23 0 0,-24 0-1,1 0-15,23 0 16,0 0-1,0 0-15,0-23 16,0-24 0,-47 23-1,23-23 1,-23 24 0,24-24 15,-24 0-16,0 0-15,0-1 16,0 25 0,0-48-16,0 48 15,0-24 17,0 23-32,0-23 15,0 24-15,0-1 16,0 1-16,0-1 15,0-23 1,-24 0-16,1 0 16,23 0-1,-24 24-15,24-1 16,-23 1 0,-1 23 15,-93 0-16</inkml:trace>
  <inkml:trace contextRef="#ctx0" brushRef="#br0" timeOffset="159201.74">7620 10136 0,'47'94'125,"0"-70"-125,0 23 15,-23-47-15,23 70 16,47-46-16,-47 46 16,-24-70-16,24 24 15,0 23-15,-47-24 16,24-23-1,-1 24 17,1 0-17,-24-1 17,47 1-17,-24-24 79</inkml:trace>
  <inkml:trace contextRef="#ctx0" brushRef="#br0" timeOffset="160176.02">8349 11124 0,'-23'0'16,"-1"0"-16,1 0 31,23 23-16,0 1 1,-24 47-16,0-48 16,24 1 15,0 23-15,24-47-1,-24 23 1,0 1-16,47-1 15,-47 1 1,24-24 0,23 23-1,-47 1 1,23-1 15,1-23-15,-1 24-16,-23-1 15,24 1-15,-1 23 16,-23-24 0,0 1-1,24-24 1,-24 23 15,0 1-15,0-1 31,-47-23-47,23 0 15,-23 0 1,24 24 0,-48-24 15,48-24-16,-25 1 1,25-1-16,-1 1 16</inkml:trace>
  <inkml:trace contextRef="#ctx0" brushRef="#br0" timeOffset="160817.71">8114 11242 0,'23'0'15,"1"0"-15,23 0 16,0 0 0,0 0-16,0 0 15,0 0-15,0 0 16,-23 0-1,-1 0 17,1 0-32,-1 0 15,24 0-15,-23 0 16,23 0 0,-24 0-16,24 0 15</inkml:trace>
  <inkml:trace contextRef="#ctx0" brushRef="#br0" timeOffset="161881.65">9102 11312 0,'0'24'62,"0"-1"-46,-24-23-16,1 0 15,-1 0-15,1 0 16,-1 24 0,1-24-1,-1 0 1,1 0 15,-1 0-15,0-24-1,24 1 1,-23-1-16,23 1 16,0-1 15,0 1 16,0-1-32,0 0 1,0 1 0,23 23-1,1 0 63,23 0-62,24 0-16,-24 47 16,-24-23-1,1-1-15,-24 1 16,0 23-1,0-24 1,23 1-16,-23-1 16,0 1-16,0-1 15,0 1-15,0-1 32,0 1-32,0-1 15,0 1 1,0 23-1,0-24 17,-23-23-32,23 24 15,-47-1-15,23 1 16,1-24 15,-24 0-31,23 0 16</inkml:trace>
  <inkml:trace contextRef="#ctx0" brushRef="#br0" timeOffset="163338.99">8937 10936 0,'-23'0'16,"-1"-24"-16,-23 1 15,23 23-15,-46-24 16,46 24-16,1 0 16,-1 0-16,1 0 15,-1 0-15,1 0 16,-1 0 0,-23 0-16,-23 0 15,-1 0 1,-23 24-16,71-24 15,-25 23 1,25 1-16,-1-1 16,-23 1-1,24-1 1,-1 1-16,1-1 16,-1 1-16,24-1 31,0 1-16,0-1-15,-23 1 16,23-1-16,-24 25 16,24-1-16,-23-24 15,23 24 1,0 0 0,0-23-16,0 23 15,0 0-15,0 0 16,0-24-1,0 24-15,0-23 16,0-1 0,47 24-16,-24 0 15,1-23-15,-24-1 16,23-23 0,1 48-16,23-1 15,0 0 1,-24-24-16,1-23 15,47 47-15,-24-23 16,-24-24-16,48 23 16,-1-23-16,-23 0 15,24 0-15,-24 0 16,0 0-16,0 0 16,-24 0-16,24 0 15,1 0-15,-1 0 16,23 0-16,-23 0 15,0 0-15,-23 0 16,23 0-16,-24 0 31,24-23-31,-47-1 16,47 1-16,0-24 16,-23 0-1,-1 23-15,24-23 16,-23 23-16,-24 1 15,0-1 17,0 1-17,0-1-15,0-23 16,0 0 0,0 24-16,0-71 15,-24 47-15,-23-24 16,47 1-16,-47 23 15,24 0-15,23 23 16,-71-23-16,71 23 16,-23 1-1,-1 23-15,-23-47 16,0 23 0,24 24-16,-24 0 15,23-47-15,1 47 16,-1-23-1,1 23 48,-24 0-63,23 0 0</inkml:trace>
  <inkml:trace contextRef="#ctx0" brushRef="#br0" timeOffset="171649.76">8843 10842 0,'0'-24'16,"0"1"-16,0-1 15,0 1 1,0-24-1,23 0-15,-23 0 16,0-1 0,0 1-1,0 0-15,0 24 16,0-24 0,-23 47-16,23-24 15,-24 1 1,1-24 15,-1 23-15,1 1 15,23-1-15,-24 1-16,-23-1 15,47 1 1,-47-1-16,24 1 15,-1-1-15,-23 24 16,47-23-16,-23 23 16,-1-24-16,1 1 15,-1-1 1,1 1 0,-24 23-1,47-24 1,-47 0-16,23 1 31,1-1 16,-25 24-31,25-23-1,-1 23-15,24-24 16,-23 24-1,-1 0 32,24-23 78,-23-1-109,-1 1 0,24 46 421,0 24-421,0 0-16,24-23 15,-24-1-15,0 25 16,0-25 109</inkml:trace>
  <inkml:trace contextRef="#ctx0" brushRef="#br0" timeOffset="172793.71">8137 9830 0,'0'-23'203,"24"23"-171,-1 0-32,24 0 15,-23 0 1,0-24-16,-1 24 16,1 0 30</inkml:trace>
  <inkml:trace contextRef="#ctx0" brushRef="#br0" timeOffset="178818.34">7855 9219 0,'24'0'47,"-1"0"-32,1 0-15,-1 0 16,24 0-16,0 0 16,-23-24-16,46 1 15,-46 23 1,-1-24 0,24 1-16,1-1 15,-25 1 1,1-1-1,-1 24 1,-23-23-16,24-1 16,-1 24-1,24-23-15,-23-1 16,-1 1-16,24-1 16,-47 1-1,24-1 1,-24 1-16,23-1 15,1 1 17,-1-24-17,1 23 1,-1 1 0,-23-1-1,0 0 1,0 1-1,0-1-15,0 1 16,0-1-16,0 1 16,0-1-16,0 1 15,0-1-15,0 1 32,0-1 14,0 1-30,0-1 15,0 1 1,0-1 77,0 1-93,0-1-1,24-23 1,-1 24-1,-23-1-15,0 1 16,0-1 0</inkml:trace>
  <inkml:trace contextRef="#ctx0" brushRef="#br0" timeOffset="179617.3899">8749 8184 0,'-47'71'47,"23"-48"-32,-23 24 1,24-47-1,-1 24-15,1-1 16,23 1-16,-24-24 16,-23 23-1,47 1 1,0-1-16,-23-23 16</inkml:trace>
  <inkml:trace contextRef="#ctx0" brushRef="#br0" timeOffset="180529.97">8678 8208 0,'0'23'62,"0"24"-46,24 0 0,-24-23-1,0 23-15,23-24 16,1 1-16,-24-1 16,23 1-1,1-1 1,-24 24-1,0-23 1,0-1 31,23 1-47,-23-1 62,0 1-62,24 0 32</inkml:trace>
  <inkml:trace contextRef="#ctx0" brushRef="#br0" timeOffset="189785.84">14346 7290 0,'-23'0'0,"-1"0"16,1 0 0,-1 0-16,24 47 31,0-23-15,0 23-1,0-23 1,0 23-1,0-24 1,0 48 0,24-71-16,-1 23 15,1 1-15,-1 23 16,1-47-16,-24 23 16,23-23 30,1 24-46,-1-24 16,24 23 0,-47 1-1,24-24 1,-24 23 31,0 1-16,0 23-15,0-24 31,0 1-47,-24-24 15,1 0-15,-24 23 16,23-23-1,24 24-15,-23-24 63,-1 0-63,1 0 16,-24 0 46</inkml:trace>
  <inkml:trace contextRef="#ctx0" brushRef="#br0" timeOffset="190497.02">14276 7384 0,'94'-23'62,"0"23"-46,-47 0-16,23-24 16,-46 24-16,0 0 15,23 0-15,23-23 16,-46-1-1</inkml:trace>
  <inkml:trace contextRef="#ctx0" brushRef="#br0" timeOffset="191634.15">15052 7620 0,'0'23'32,"-24"-23"-17,1 0 1,-1 0 15,-23 0-15,0 0 31,47-23-16,0-1-31,-47 1 16,47-1-1,0 1 1,0-24-1,0 0 17,0 23-17,24 0 1,-1 24-16,1-23 16,-1-1 15,-23 1 47,24 23-78,23 23 16,-24 24 15,-23-23 0,24 23-15,-24-23-16,0 23 15,0 0-15,0 0 16,0-24 0,0 24-1,0-23 1,0-1-1,0 1-15,0-1 32,-24-23-32,1 24 78,23-1-63</inkml:trace>
  <inkml:trace contextRef="#ctx0" brushRef="#br0" timeOffset="193080.22">14981 6985 0,'-23'0'15,"-24"0"-15,23 0 16,-23 0-16,24 0 15,-24 0 1,23 0-16,-23 0 16,-23 23-16,22 1 15,-46 46-15,0-46 16,71-1-16,-24 24 16,-24-23-16,24-1 15,24 24 1,-24-23-16,0 23 15,23 0 1,-23-23-16,47-1 16,0 1-16,0-1 15,-47 1-15,47-1 16,0 1-16,0-1 16,-24 1-16,24 23 15,-23 0 1,23-24-1,0 1-15,0 23 16,0-24-16,0 24 16,0-23-1,0 23-15,0 0 16,0-24-16,47 25 16,-47-25-16,24 1 15,46 46-15,48-23 16,-118-23-16,47-1 15,0 1-15,-24-1 16,24-23-16,24 0 16,-1 24-16,48 23 15,-94-24-15,23-23 16,0 0-16,0 0 16,-24 0-1,24 0-15,-23 0 16,23 0-16,-24 0 15,24 0-15,24 0 16,-24 0 0,-47-23-16,47 23 15,-24-24 1,1-23 0,23 24-16,-23-1 15,23-46 1,-47 46-16,0 1 15,0-24-15,23 23 16,-23-23 0,24 0-16,-24 0 15,0 23-15,0 1 16,0-1-16,0 1 16,0-1-16,0 1 15,0-1-15,0-23 16,0 0-16,0 0 15,0-23-15,0 46 16,0-23-16,-24 0 16,1-24-16,-1 71 15,1-70-15,-1 46 16,0-23-16,1 47 16,-24-47-16,47 24 15,-24-1-15,1 1 16,-1 23-16,1-24 15,-1 1-15,1 23 32,-24 0-17,0 0 1,0 0-16,-24 0 16</inkml:trace>
  <inkml:trace contextRef="#ctx0" brushRef="#br0" timeOffset="195096.8499">14346 8325 0,'-23'24'32,"-1"-24"-17,-23 94-15,0-71 16,24 48-16,-24-1 16,0 25-16,0-48 15,0 47-15,-1-47 16,-22 23-16,46-46 15,24 23-15,-47-24 16,47 1-16,-47-24 16,24 0-1,-1 23-15,1 1 16,-1 23 0</inkml:trace>
  <inkml:trace contextRef="#ctx0" brushRef="#br0" timeOffset="196017.5">15193 8278 0,'23'0'63,"25"24"-63,22 23 15,48 47-15,-1-24 16,1 24-16,-1 24 16,-22-47-16,46 46 15,-94-70-15,23 0 16,-23-23-16,-23-1 15,-1-23 95</inkml:trace>
  <inkml:trace contextRef="#ctx0" brushRef="#br0" timeOffset="196616.9499">16534 9031 0,'23'23'15,"-46"24"1,23 0-16,0 0 16,0 0-16,0 24 15,0-24-15,-24 0 16,24 0 0,0 0-16,0-23 15,0-1-15,-24-70 125</inkml:trace>
  <inkml:trace contextRef="#ctx0" brushRef="#br0" timeOffset="197289.47">16416 8984 0,'-24'0'31,"1"47"-15,-1 0-16,1 0 15,-24 23-15,23 1 16,1-48-16,-1 1 16,24 0-16,-23-1 15,-1-23-15,24 24 16,47-24 109,24 0-109,23 0-16,0 0 15,47 0-15,-70 0 16,-24 0-1,-24 0-15</inkml:trace>
  <inkml:trace contextRef="#ctx0" brushRef="#br0" timeOffset="197905.93">16839 9078 0,'-23'0'16,"-1"0"-1,24 23 1,0 1-16,0-1 16,0 1-16,0-1 15,0 1-15,0-1 16,0 1-16,0-1 16,0 1-1,24 0-15,-1 23 16,24-47-16,-23 23 15,-1 1-15,24-24 16,-47 23-16,24-23 16,-1 24 15,1-24-15,-24 23 30,0 1 1,-24-1-31,1-23-16,-1 0 16,-23 0-1,24 47-15,-1-47 16,1 0-1,-24 0-15,0 0 16</inkml:trace>
  <inkml:trace contextRef="#ctx0" brushRef="#br0" timeOffset="198290.22">16745 9101 0,'0'0'0,"47"0"47,-23 0-31,46 0-16,-46 0 15,23 0-15,-24 0 16,24 0-16</inkml:trace>
  <inkml:trace contextRef="#ctx0" brushRef="#br0" timeOffset="199354.93">16957 8654 0,'-47'0'15,"0"-23"-15,-24 23 0,1 0 16,46 0-16,-23 0 15,24 0-15,-1 0 16,-46 0-16,-25 47 16,25-23-16,23-1 15,0 1 1,23-1 0,-23 24-1,0 0-15,24-23 16,-1-1-16,24 1 15,-23 23-15,23 0 16,0 0-16,0-24 16,0 24-16,0-23 15,0 46-15,0-46 16,0 23-16,0-23 16,0 23-16,0 0 15,0 23-15,23-70 16,1 47-16,23 0 15,-24-23 1,48 23-16,-48-24 16,48 24-16,-48-47 15,1 0-15,-1 24 16,1-24-16,-1 0 16,1 0-16,0 0 15,-1 0-15,24 0 16,0 0-16,47 0 15,-47 0-15,47 0 16,-23 0 0,-24 0-1,-24 0-15,1-24 16,23 24 0,0-23-1,-47-1 1,0 1-16,24-48 15,-24 24-15,23-23 16,-23-1-16,24-23 16,-24 23-16,0 24 15,0-23-15,0-1 16,0 1-16,0 23 16,0 0-16,-24 0 15,1 0-15,23 0 16,-24 47 62,24-24-78,-47 24 0,23 0 16,-46 0-16</inkml:trace>
  <inkml:trace contextRef="#ctx0" brushRef="#br0" timeOffset="212960.93">13311 9478 0,'0'47'78,"0"23"-78,0 1 16,0-48-16,0 1 16,-23 23-16,23-24 15,0 1 79,23-24-78,1 0-1,0 0 1,-1-24-1,1 24 17,-1 0-32,1 0 47,-24 24-32,0-1 1,0 1-1,0-1-15,0 1 16,0-1 47,0 1-48,-47 0-15,23-24 16,-23 23-1,0-23 32,23 0-31</inkml:trace>
  <inkml:trace contextRef="#ctx0" brushRef="#br0" timeOffset="213649.16">13241 9619 0,'47'0'78,"-24"0"-62,1 0-16,23 0 16,-23 0-16,-1 0 15,1 0 17,-1 0-17,1 0 1,-1 0-1,1 0 64,23 0-64,-24 0-15</inkml:trace>
  <inkml:trace contextRef="#ctx0" brushRef="#br0" timeOffset="214193.97">13688 9619 0,'23'0'63,"-23"23"-63,0 1 16,0 46-16,0-23 15,0-23 1,0 23-1,0-24 64</inkml:trace>
  <inkml:trace contextRef="#ctx0" brushRef="#br0" timeOffset="-214166.8499">13899 9289 0,'-23'0'16,"-1"-23"-1,-23 23-15,24 0 16,-24-47-16,23 47 16,1 0-16,-48-24 15,24 1-15,24 23 16,-1 0-16,1 0 15,-24 0-15,0 0 16,23 0-16,-23 0 16,23 0-16,-46 0 15,23 23-15,23-23 16,-23 47-16,-23-23 16,46 23-1,-23 0 1,47 0-16,-47 24 15,24-24-15,-1 23 16,1-23-16,23 24 16,0-48-16,0 24 15,0-23-15,0-1 16,0 24-16,0-23 16,0-1-1,0 1-15,0 23 16,23-23-16,1 23 15,-1 0-15,1-24 16,-1 1-16,24 23 16,-23-47-1,23 23-15,0 1 16,0-1-16,0 1 16,0-24-16,0 0 15,-23 0-15,46 0 16,-23 0-16,0 0 15,24 0-15,-24 0 16,23 0-16,-46 0 16,23 0-1,-24-24-15,1 24 16,-24-23-16,23 23 16,1-47-16,-1 47 15,24-47-15,-47 0 16,71-47-16,-47 23 15,-24 24 1,23 23 0,-23-23-16,0 0 15,0 0-15,0-23 16,0-1-16,0 24 16,0-23-16,0 23 15,0-24-15,0 24 16,0 23-16,0-23 15,0 24-15,-23-1 16,-1 1-16,1 23 47</inkml:trace>
  <inkml:trace contextRef="#ctx0" brushRef="#br0" timeOffset="-212948.8299">13076 10230 0,'-23'0'78,"-1"47"-62,-23 0-1,24 0-15,-48 0 16,48 47-16,-24-70 16,23-1-16,24 1 15,0 23-15,-23-23 16,-1 23-16,1-24 16,23 1-1,-24-1 1,0 24-16,1 0 31,-1-23-31,1 23 16,23-24-1,-24 1 1</inkml:trace>
  <inkml:trace contextRef="#ctx0" brushRef="#br0" timeOffset="-211791.7">11924 11618 0,'0'-47'47,"23"47"-31,1 0-16,-1-24 15,1 24-15,-1 0 16,1 0 0,0 0 15,23 0 0,-47 24-15,0 23-1,0-24-15,0 24 16,0-23-16,0-1 16,0 1-16,0-1 15,-24 1-15,24-1 16,-47 25-16,23-48 16,24 23 15,24-23 125,23 0-140,0 0-1,-23 0 1,-1 0-16,1 0 16,-1 0 109,1 0-110,-1 0 1</inkml:trace>
  <inkml:trace contextRef="#ctx0" brushRef="#br0" timeOffset="-211310.44">12418 11477 0,'0'47'78,"0"-24"-78,0 24 16,0-23-16,0 23 16,0 0-16,0 0 15,23-24 1</inkml:trace>
  <inkml:trace contextRef="#ctx0" brushRef="#br0" timeOffset="-210270.47">12535 11336 0,'0'-47'0,"0"23"16,-23 24-16,-1-23 15,-23 23-15,0-24 16,47 0-16,-23 24 15,-24 0 1,23 0-16,-23 0 16,0 0-1,-23 0-15,-1 24 16,47 0-16,1-24 16,-24 0-16,23 47 15,1-47-15,-1 23 16,1-23-16,23 47 15,-24-47-15,24 47 16,-23 0-16,-1-47 16,24 24-16,0 46 15,-23-23-15,23 0 16,0 0-16,0 0 16,0-23-16,0 23 15,0-24 1,0 25-16,0-25 15,0 1 1,0-1-16,0 1 16,0-1-16,23 1 15,1 23-15,-1 47 16,24-94 0,-23 47-1,23-47 1,-24 23-16,24 1 15,1-24-15,-1 0 16,23 0 0,-46 0-16,23 0 15,-24 0 1,24 0-16,-23 0 16,23-24-16,0 24 15,-47-23-15,23-1 16,24 1-16,-23-48 15,23 24 1,-47 0-16,23 0 16,-23 24-1,0-1-15,0-23 16,0 0-16,0 0 16,0 23-16,0-46 15,0-1-15,0 1 16,0 23-16,-23-24 15,23 48-15,-47-48 16,23 24-16,24 24 16,-23 23-1</inkml:trace>
  <inkml:trace contextRef="#ctx0" brushRef="#br0" timeOffset="-208014.15">13852 10371 0,'47'24'62,"-23"23"-46,23 0-16,-47 0 16,47 0-16,-23 24 15,23-24-15,-24 0 16,48 47-16,-48-47 16,1-24-16,-1 24 15,1 0-15,-1-23 16,1 23-16,-1-47 15,-23 23-15,24 1 16,-1 23 15,-23-24-31,24-23 47,-24 24-16,23-24 48</inkml:trace>
  <inkml:trace contextRef="#ctx0" brushRef="#br0" timeOffset="-206902.49">14370 11665 0,'0'-24'78,"23"24"-78,24 0 15,-23 0-15,23 0 16,-24 0-16,1 0 31,-1 0-31,1 0 32,0 71-32,-24-24 15,23-24-15,-23 1 16,24 23-1,-24-23-15,0-1 16,0 24 0,0-23-16,0-1 15,0 1-15,-24 46 16,1-46 0,-1-1-16,0 1 15,95-24 141,-24 0-140,24 0-16,-48-24 16,1 24-16</inkml:trace>
  <inkml:trace contextRef="#ctx0" brushRef="#br0" timeOffset="-206086.81">15122 11688 0,'-23'0'78,"-24"0"-63,23 0 1,1 0-16,-1 0 16,1 0-16,-1 0 31,24-23 16,-47-24-32,47 23-15,0-23 32,0 24-1,47 23 0,0 0-15,0 47-16,-47-24 15,24 1-15,-24-1 16,23 1-16,1 23 16,-1 0-16,-23-24 15,0 24 1,0-23 0,0 23-16,0 0 15,0 0-15,0-23 16,0 23-16,0-24 15,0 1 1,0-1-16,-23 1 16,-24-1-1,23 1 1,1-24 46,-1 0-46,1 0-16</inkml:trace>
  <inkml:trace contextRef="#ctx0" brushRef="#br0" timeOffset="-205094.53">14958 11147 0,'-71'-23'15,"48"23"-15,-1 0 16,-46 0-16,-1 0 16,1 0-1,-48 23-15,24 24 16,47-23-16,-47 23 16,47 0-1,23 0 1,1 0-16,-1 0 15,24-23-15,0-1 16,-23 1-16,23 46 16,-24 24-16,24-70 15,0 46-15,0-46 16,0 47-16,0-24 16,0 0-16,0 0 15,0-24-15,0 24 16,24 24-16,-1-1 15,1 24-15,-1-70 16,1 23-16,-1-47 16,1 23-16,23 24 15,0-23 1,70 23-16,-46 0 16,23-23-16,-23 23 15,-1-24-15,-23-23 16,-23 24-16,46-24 15,1 0-15,-48 0 16,1 0-16,-1 0 16,48-24-16,-1-23 15,25-23 1,-1 46-16,-71-23 16,24-24-16,0 1 15,-23-1-15,23-23 16,-24 24-16,-23-24 15,0 23-15,-23-23 16,-24-24-16,-47-23 16,70 47-16,-140-94 15,93 118-15,0-25 16,48 72-16,-24-48 16,23 48-16,-46-1 15,46 24 32</inkml:trace>
  <inkml:trace contextRef="#ctx0" brushRef="#br0" timeOffset="-197878.9499">6138 6020 0,'-23'47'93,"-1"-23"-77,1 23-16,-24-23 16,47-1-16,0 1 15,0-1 1,-24 24 0,1 24-1,-1-71-15,1 47 16,23-24-16,-47 1 15,47-1-15,-24 1 16,24-1-16,-47 1 16,47-1-16,-23 1 15,-1 23 1,1-24-16,-1 24 16,-23-23-1,23 23-15,1-47 16,23 47-16,-24-47 15,1 47-15,-1-47 16,24 24-16,-47 46 16,24-46-1,-1-1-15,1 1 16,-24-1 0,23 1-1,1-1 1,-1 1-1,24-1 1,-23 1-16,-1-1 16,24 1-1,-23-1 95</inkml:trace>
  <inkml:trace contextRef="#ctx0" brushRef="#br0" timeOffset="-195174.19">7596 5832 0,'-23'0'47,"-24"24"-31,47 23-16,-71 23 15,24-23-15,-47 47 16,71-46-16,-24-1 16,23-24-1,-23 48-15,-23-1 0,46-23 16,-23 0 0,47 0-16,-47-23 15,23-1-15,-23 24 16,24-23-16,-24 46 15,0-23-15,23-23 16,-46 47-16,70-48 16,-24 1-16,-23 46 15,24-70-15,-1 24 16,1 46-16,-1-46 16,1-1-1,-1 1 1,24-1-1,-23-23 17,23 24-17</inkml:trace>
  <inkml:trace contextRef="#ctx0" brushRef="#br0" timeOffset="-185598.57">20837 7432 0,'0'-24'16,"-23"24"-1,-1 0 1,1 24-16,23 23 15,0 0-15,0 0 16,0-24-16,0 1 16,70 46-1,-46-70-15,23 0 16,24 0-16,-48 0 16,71 47-16,-70-47 15,-1 0-15,1 24 16,-1-24-16,1 23 15,-24 1 17,23-24-17,-23 23 1,47 48-16,-47-24 47,0-24-47,0 1 15,0 23-15,0-23 16,0-1 0,-47-23-1,24 0 1,-48 0 15,48 0-15,-1 0-16,1 0 15</inkml:trace>
  <inkml:trace contextRef="#ctx0" brushRef="#br0" timeOffset="-185087.26">20814 7502 0,'141'0'62,"-47"0"-46,-70 0-16,-1 0 16,1 0-16,-1-23 46</inkml:trace>
  <inkml:trace contextRef="#ctx0" brushRef="#br0" timeOffset="-184294.93">21590 7737 0,'-71'47'63,"48"-47"-16,-1 0-32,1 0-15,-1-23 16,24-1 15,0 1-15,0-1-1,0 1-15,47-24 16,-47 23-16,24 1 16,-24-1-16,47 24 15,-47-23-15,23 23 16,1 0-16,0 0 31,70 0-15,-47 0-16,-24 0 15,1 47-15,-24-24 16,0 1-16,0 23 16,0-24-16,0 1 15,0-1-15,0 24 16,-24 24 0,1-24-16,-1-24 15,24 1-15,-23 23 16,-1-24-16,1 1 15,-1-24 32,-70 0-31</inkml:trace>
  <inkml:trace contextRef="#ctx0" brushRef="#br0" timeOffset="-183470.1">21049 7149 0,'-47'0'16,"0"0"-16,0 47 16,0-23-16,0 23 15,-47 47-15,23-23 16,48-1-16,-24 24 16,0-23-16,47-24 15,0 23-15,-24 1 16,24-1-16,0-46 15,0 23-15,0-24 16,0 25-16,0-25 16,24 48-16,-1-48 15,1 24-15,23 0 16,0 0-16,47 0 16,23 0-16,1 0 15,23 0 1,-70-47-16,46 0 15,1 0-15,-24 0 16,-23 0-16,-24 0 16,23-47-16,-70-23 15,24 46-15,-1-46 16,-23-24-16,47-24 16,-23 24-16,-24 23 15,0-23-15,0 71 16,0-48-16,0 48 15,0-24-15,0-24 16,-24 24-16,-23-23 16,24 23-16,-24-24 15,-24 24-15,-23-24 16,-94 48-16,94 23 16,-24 0-16,95 0 15,-24 0 1,23 23-1,-70 48-15</inkml:trace>
  <inkml:trace contextRef="#ctx0" brushRef="#br0" timeOffset="-182535.12">20720 8372 0,'0'94'62,"0"0"-62,-71-23 16,1 94-16,-24-48 15,47 1-15,-24-24 16,48-47-16,-72 70 16,72-69-16,-1-25 15,48-23 79,164 0-78</inkml:trace>
  <inkml:trace contextRef="#ctx0" brushRef="#br0" timeOffset="-181671.4199">21802 8443 0,'188'23'62,"-71"48"-62,48 70 16,47 0-16,93 24 15,-69-48-15,-72 1 16,-46 0-16,-24-48 16,-47-46-16,0-24 15,0 23-15</inkml:trace>
  <inkml:trace contextRef="#ctx0" brushRef="#br0" timeOffset="-180598.3">19520 9760 0,'-23'0'16,"-1"0"-1,1 0 1,23 23 0,0 1-16,0 23 15,0-24 1,0 1 0,0 23-16,23-47 15,1 24-15,46-24 16,1 23-16,23 1 15,-47-24-15,0 23 16,-23-23 31,-1 24-47,-23-1 31,0 1 0,0-1 1,-23 24-32,-48-47 15,48 0 1,-24 0 15,23 0-15,0 0-16,-23-23 15,24-1-15</inkml:trace>
  <inkml:trace contextRef="#ctx0" brushRef="#br0" timeOffset="-180252.47">19614 9713 0,'71'0'16,"-47"0"-16,23 0 15,23 0-15,24 0 16,-47 0-16,24 23 16,-24-23-16,0 0 15,0 0 1,-24 0-16</inkml:trace>
  <inkml:trace contextRef="#ctx0" brushRef="#br0" timeOffset="-179949.14">20202 9736 0,'0'47'31,"0"47"-31,0-23 16,24-47-16,-24 23 16,23 0-1</inkml:trace>
  <inkml:trace contextRef="#ctx0" brushRef="#br0" timeOffset="-178990.8">20014 9478 0,'-47'0'15,"-47"0"-15,47 0 0,-23 0 16,46 0-16,-47 0 15,48 0-15,-1 0 16,-23 0-16,24 0 16,-24 0-1,0 23-15,23 1 16,-46 23-16,46 0 16,1 23-1,23-46-15,-24 46 16,1 1-16,23-24 15,0 0 1,0 0-16,0 24 16,0-48-16,0 24 15,0-23 1,23 23-16,24 0 0,0 0 16,-23 0-1,46-47-15,-46 47 16,-1-47-16,48 23 15,47 48-15,-71-71 16,47 0-16,-24 23 16,1-23-16,-24 0 15,0 0-15,-24 0 16,24 0-16,-23 0 16,46 0-16,25-23 15,-72-1-15,48-23 16,-48 24-16,-23-1 31,0-23-31,0 0 16,0 24-16,0-48 15,0 48-15,0-48 16,0 1-16,0-1 16,0 0-16,-70-23 15,-25-47-15,25 47 16,-1 47-16,48 24 15,-24-48 1,0 71-16,23-23 16,-46 23-1,23 0-15,0 0 16,-24 0-16,1 0 16,22 0-16,25 0 15,-24 23-15,23 1 16</inkml:trace>
  <inkml:trace contextRef="#ctx0" brushRef="#br0" timeOffset="-177678.18">17921 11759 0,'0'-24'47,"47"24"-47,24 0 16,-1 0-16,-46 0 16,-1 24-16,1-1 15,-24 1 1,0 23-1,0-23 1,0 46-16,0-46 16,0 23-16,0 0 15,0 23-15,-24-70 16,1 47-16,-1 0 16,-23-23-1,47-1 79,71-23-94,-1 0 16,71 24-16,-70-24 15,23 0 1,-47 0-16,24 0 15,-48 0-15,1 0 16,-1 0 15</inkml:trace>
  <inkml:trace contextRef="#ctx0" brushRef="#br0" timeOffset="-177262.46">18627 11853 0,'0'47'47,"0"0"-47,0 0 15,0-23 1,0 23-1,0-24 1,0 24 15,23-23 16</inkml:trace>
  <inkml:trace contextRef="#ctx0" brushRef="#br0" timeOffset="-176494.8499">20132 11782 0,'23'-23'0,"1"-1"15,-1 24-15,48 0 16,23 0-16,-23 0 16,-48 0-16,24 0 15,-47 24 1,0 23-16,0-24 16,0 1-1,0 0-15,0-1 16,0 1-1,0 23-15,-23-24 16,-24 24 0,0-47-16,23 24 109,95-24-78,-24 0-31,23 0 16,1 0-16</inkml:trace>
  <inkml:trace contextRef="#ctx0" brushRef="#br0" timeOffset="-175822.09">21143 11971 0,'-23'0'31,"-48"0"-15,48 0-1,-24 0 1,-1-24 0,48 1-1,0-24-15,-47-1 16,47 1-1,0 24 17,24 23-17,-1 0-15,1 0 16,23-47-16,-23 47 16,23 0-16,-24 0 15,1 0-15,23 0 16,0 47-16,-47-24 15,0 1-15,47 23 16,-47-23-16,23-1 16,-23 24-1,0 0-15,0-23 16,0-1-16,-23-23 16,-1 47-16,1-23 15,-24 23-15,-47-24 16,23 1-16,48-24 15,-25 0-15,25 0 16,-48 0-16,48 0 16</inkml:trace>
  <inkml:trace contextRef="#ctx0" brushRef="#br0" timeOffset="-174927.76">20508 11336 0,'-94'0'16,"24"0"-16,22 0 15,1 0 1,0 23-16,24-23 16,-1 24-1,-23-1-15,0 48 16,0-1-16,0-23 0,24 0 16,23 0-1,0-23-15,0 46 16,0 25-16,0-48 15,0 23-15,0 1 16,0-1-16,0-23 16,0 47-16,47-47 15,0 0-15,47 24 16,-47-48-16,23 48 16,48-24-16,-47 0 15,-24-47-15,23 24 16,48-1-16,-48-23 15,1 47-15,-24-47 16,47 0-16,0 0 16,-23 0-16,-48 0 15,48-47 1,-48 0 0,24 24-16,-47-1 15,0 1-15,24-72 16,-24 25-16,0 46 15,0-46-15,0 46 16,0-70 0,0 0-16,0 47 15,0-23-15,0 23 16,-24-24-16,1 47 16,23-23-16,-71-47 15,48 71-15,-48-24 16,1 0-16,-48-47 15,-23 94-15,-71 0 16,118 0-16,-23 0 16,46 0-1,24 23-15,23-23 16</inkml:trace>
  <inkml:trace contextRef="#ctx0" brushRef="#br0" timeOffset="-173902.4199">18674 11594 0,'-47'-23'16,"23"23"0,-70 0-16,-47 0 15,23 0-15,24 0 16,0 0 0,-23 0-16,70 0 15,0 23 1,-24 24-16,47-23 15,1 23-15,-48 0 16,71 0-16,-23 0 16,-24 47-16,47-70 15,0 23-15,0-24 16,0 1-16,0 23 16,0-24-1,0 48-15,0-24 16,0-24-1,47 48-15,0-1 16,23-23-16,-22 1 16,-1-25-16,-24 1 15,24-24-15,0 47 16,0-47-16,47 0 16,-47 0-16,71 0 15,-48-24-15,48 1 16,-71-1-1,47-23-15,24 0 16,-48 0-16,1-24 16,-48 71-16,1-23 15,23-1-15,-47 1 16,0-1 0,0 1-16,0-1 15,0-46-15,0 46 16,-47-117-16,-47 47 15,23-24-15,48 71 16,-48-23-16,48 46 16,23 1-1</inkml:trace>
  <inkml:trace contextRef="#ctx0" brushRef="#br0" timeOffset="-173214.41">19497 10465 0,'-24'-23'16,"1"23"-16,-24 70 31,23-23-31,-46 48 16,-24 22-16,0 24 15,70-94-15,-70 94 16,-24 1-16,24-48 15,71 23-15,-71-23 16,70-94 0</inkml:trace>
  <inkml:trace contextRef="#ctx0" brushRef="#br0" timeOffset="-172469.94">19426 10489 0,'47'0'16,"24"23"-1,-24 24 1,0 1-16,47 46 15,-47-47-15,47 70 16,-47-70-16,-23-23 16,23 23-16,-24 0 15,24-24-15,-23 1 16,23 23-16,23-24 16,-46 24-16,-1-47 15,1 24-15,23 23 16,-23-47-1,-24 47 1,47-23-16,-24 23 16,1-47-16,-1 23 15,1 1-15,-24-1 16,23-23-16,24 24 16,24-24 30,-71-47-46</inkml:trace>
  <inkml:trace contextRef="#ctx0" brushRef="#br0" timeOffset="-171414">23777 9642 0,'24'24'15,"-24"46"1,0-23-16,23 0 16,-23 24-16,0-48 15,47 25-15,-47-1 16,0 0-16,0-24 16,0 1-16,0 23 15,0-71 79</inkml:trace>
  <inkml:trace contextRef="#ctx0" brushRef="#br0" timeOffset="-170917.71">23730 9642 0,'-47'0'47,"-70"188"-47,46-141 16,47 48-16,1-48 16,-1-24-16,24 1 15,47-24 79,48 0-78,-25-24-16,-23 24 15,24 0-15,-24-23 16,0 23-16,0 0 15,23-24-15,-46 24 16</inkml:trace>
  <inkml:trace contextRef="#ctx0" brushRef="#br0" timeOffset="-170278.09">24342 9666 0,'-24'0'32,"1"70"-32,23-46 15,0 46-15,0-46 16,0-1-1,0 1 1,0-1-16,0 1 16,23 0-1,1-1-15,-24 1 16,47-1 0,0 1-16,-24-1 15,48 1-15,-24 23 16,-24-24-1,1-23 1,-24 24 0,0-1-1,0 1 17,0-1-17,0 1 1,0-1-1,-24-23-15,1 0 16,-1 0-16,1 24 16,-1-24-16,-23 0 15,24 0-15,-1-24 16,1 1-16,-24-1 16</inkml:trace>
  <inkml:trace contextRef="#ctx0" brushRef="#br0" timeOffset="-169670.29">24295 9760 0,'0'-24'0,"47"1"62,141 23-46,-47 0-16,-47 0 15,-70 0-15,-1 0 16</inkml:trace>
  <inkml:trace contextRef="#ctx0" brushRef="#br0" timeOffset="-168438.3299">24506 9360 0,'-94'0'0,"47"0"16,-23 0-16,23 0 15,23 0-15,1 0 16,-24 0-16,23 0 16,-23 0-1,-47 24-15,47-1 16,0 1-16,0-1 16,23-23-16,1 24 15,-1-1-15,1 1 16,-24 23-16,23-24 15,-23 48-15,24-24 16,-24 0 0,47-24-16,0 24 15,0 0-15,-24-23 16,24 23 0,0-23-16,0 23 15,0-24-15,0 24 16,0 0-16,0 0 15,0 24 1,0-48 0,24 24-16,-1-23 15,1-1-15,-1 24 16,24-23-16,-47-1 16,47 24-16,-23-47 15,-1 24-15,-23-1 16,24-23-16,46 24 15,-70 0 1,24-24-16,23 0 16,47 23-1,-71-23-15,1 0 16,-1 0-16,48 0 16,-24 0-16,0 0 15,0 0-15,0 0 16,0-47-16,0 23 15,-23 1-15,23-1 16,-24 1-16,1-1 16,23 1-16,-24-24 15,-23 23-15,47-23 16,-47 24-16,47-1 16,-47-23-16,24 24 15,-24-1 1,0-23-1,0 24 1,0-1-16,24 1 16,-24-1-16,0-46 15,0 46-15,0-23 16,0 23-16,0-46 16,0-1-16,0 48 15,0-48-15,-24 24 16,0 0-16,1 24 15,-24-48-15,-47 1 16,70 23-16,-23-24 16,24 71-1,-1-24 1,1 24 31,-1 0-32,-23 0 1,0 0-16,-23 0 16,70 24-16</inkml:trace>
  <inkml:trace contextRef="#ctx0" brushRef="#br0" timeOffset="-165814.69">23824 10559 0,'0'24'31,"0"0"-15,0 23-16,0 0 15,0 0-15,-23 0 16,-24 47-16,23-24 16,-23 24-1,24-47-15,-1 0 16,1 0-16,-1 48 16,-23-25-1,24-23 1,-1 0-16,0-47 15,24 47-15,-47-23 16,47-1 0,-47 24-16,24 0 15,-24 0-15,23 24 16,-23-48-16</inkml:trace>
  <inkml:trace contextRef="#ctx0" brushRef="#br0" timeOffset="-165037.3199">22554 12253 0,'24'-24'15,"-1"24"17,-70 71-32,24-1 15,-1-70-15,24 47 16,0-23 0,0 23-1,0-23 1,0 23 15,24 0-15,-1-47-16,1 47 15,-1-24-15,1 1 16,-1-24-16,1 23 16,-24 1 30,0 23-30,0-24 0,0 1-1,0-1 1,0 24 0,-24-47 15,1 0-31,-1 0 15,1 0 1,-1 0 0,-23 0-1,24-23 1,-1-1-16</inkml:trace>
  <inkml:trace contextRef="#ctx0" brushRef="#br0" timeOffset="-164590.96">22554 12276 0,'47'0'31,"-23"0"-16,23 0 1,0 0-16,94 0 16,-47 0-16,-47 0 15,47 0-15,-47 0 16,-23 0-16,-1 0 78</inkml:trace>
  <inkml:trace contextRef="#ctx0" brushRef="#br0" timeOffset="-164037.55">23354 12370 0,'23'71'62,"-23"-24"-46,0 0-16,0 24 15,0-24-15,0-24 16,0 1 0</inkml:trace>
  <inkml:trace contextRef="#ctx0" brushRef="#br0" timeOffset="-163206.8299">23213 12394 0,'-24'47'78,"1"-24"-63,-1 25-15,-23-1 16,47-24-16,-47 1 16,47-1 171,71-23-171,-1 0-16,24 0 15,-47 0 1,24-23-16,-48 23 0,1 0 16</inkml:trace>
  <inkml:trace contextRef="#ctx0" brushRef="#br0" timeOffset="-162718.56">23448 12394 0,'0'23'16,"0"24"-1,0 1-15,0-1 16,23-24-16,-23 48 16,24-1-16,-24 1 15,0-24-15,0 23 16,0-23-16,0-23 15</inkml:trace>
  <inkml:trace contextRef="#ctx0" brushRef="#br0" timeOffset="-161423.11">23401 12135 0,'-24'-23'16,"1"-1"-16,-24 1 16,0-1-16,0 24 15,-24 0 1,1-23-16,-1-1 16,24 1-16,0 23 15,24 0-15,-25 0 16,1 0-16,24 0 15,-24 0-15,23 0 16,-23 0-16,24 0 16,-1 0-1,1 0-15,-48 23 16,48 1 0,-24 23-16,0-24 15,-24 48-15,1-48 16,-1 48-16,71-48 15,-47 1-15,47-1 16,-24-23-16,24 47 16,0 0-1,0 0-15,0 1 16,0-1 0,0 0-16,0 0 15,0-24 1,0 24-16,0 0 15,0 0-15,24-23 16,-1 23 0,24 0-16,1 0 15,-25-24-15,24 24 16,-23-23 0,-24-1-16,23 1 15,1 0-15,23-1 16,-24 1-16,48-1 15,-48-23-15,71 71 16,-23-48-16,-24-23 16,-24 0-16,24 47 15,1-23-15,-1-24 16,0 0-16,23 0 16,24 23-16,-23-23 15,-1 0-15,-23 0 16,-23 0-1,23 0 1,-24 0 0,48 0-16,-47-47 15,-1 47-15,24-23 16,-23-1-16,23-23 16,-24 0-1,-23 24 16,47-24-31,24 23 16,-71-23-16,23 23 16,-23-23-16,24 0 15,-24 0-15,0 24 16,0-71-16,0 70 16,0-23-16,0 0 15,0-23-15,0-1 16,0 0-16,0 24 15,0 0-15,0 0 16,0 24-16,0-48 16,0 24-16,-24-23 15,1 46 1,-1 1-16,1-1 16,-1 24-16,24-23 15,-47-1 1,24 24-1,-24 0 17,23 0-32,-46 0 15,46 0 1</inkml:trace>
  <inkml:trace contextRef="#ctx0" brushRef="#br0" timeOffset="-155821.54">23895 12441 0,'23'-24'15,"48"1"-15,23-24 16,-47 23-16,0-23 16,0 47-16,24-70 15,-48 46-15,24-23 16,0 0-16,-23 0 15,-1 0 1,1 0-16,23 0 16,-24 0-16,1-24 15,-1 1 1,-23 23 0,0 23-1,0 1-15,24-24 0,-1 0 31,-23 23-15,0 1-16,0-24 16,0 23-16,0-23 15,0 0-15,0 0 16,0 24-16,0-48 16,0 47-16,0-23 15,0 24-15,0-24 16,0 23 15,0-23 313,0 24-250,0-24-79,0 23 1,0-23-1,24 47 1,-24-23 0,0-24-1,0 23-15,0 1 344,-24 46-328,-46 95-1,46-71-15,1 23 16,-1 1-16,1-71 16,23 70-16,-24-46 15,24-1-15,0-46 203,0-24-187,24 23-16,-1-23 0,-23 0 16,24 24-1,46-71-15,-70 70 16,0 1-16,0-1 15,0 1 95,24-1-95,-24 1 32,23 23-47,-23-24 16,24 24 0,-1 0 93,72 0-93,-25 47-16,-23 0 15,-47-23-15,24-1 16,-24 1-16,0-1 15,0 1-15,23 23 16</inkml:trace>
  <inkml:trace contextRef="#ctx0" brushRef="#br0" timeOffset="-149670.68">28716 7290 0,'-23'47'47,"-1"-47"-32,1 47-15,-1 1 16,24-1-16,0-24 16,0 1-1,0-1-15,0 24 31,47-23 1,0-1-32,24-23 15,-24 24 1,0-1-16,0-23 16,-24 24-16,1-1 15,-1-23-15,1 0 16,-24 24-16,23-24 15,-23 23 17,0 1-17,0-1 1,0 1 0,0-1 15,-47 1-16,0-24-15,0 23 16,24-23 15,-71-70-15</inkml:trace>
  <inkml:trace contextRef="#ctx0" brushRef="#br0" timeOffset="-149198.37">28693 7267 0,'47'0'63,"70"0"-63,-46 0 15,-1 0-15,71 0 16,-94 0-16,24 0 16,-24 0-16,-23 0 15</inkml:trace>
  <inkml:trace contextRef="#ctx0" brushRef="#br0" timeOffset="-148390.3599">29869 7432 0,'-48'0'31,"1"0"-31,24 23 16,-24-23-16,0 0 15,0 0-15,23 0 16,1 0-16,-24 0 15,23 0-15,-46 0 16,70-23-16,-24 23 16,1-24-16,-1 24 15,24-24-15,0-23 78,0 24-62,0-1-16,0 1 16,24 23-16,23 0 15,-24 0-15,24 0 16,-23 0 0,-1 0-1,48 47 1,-71-24-16,23 24 15,1 24-15,-1-47 16,-23 23-16,0-24 16,0 48-1,24-71-15,-24 23 16,0 24-16,0 0 16,0-23-1,0-1-15,-24 48 16,24-48-16,-23-23 15,-1 47-15,1-47 16,-24 0 31,0 0-16</inkml:trace>
  <inkml:trace contextRef="#ctx0" brushRef="#br0" timeOffset="-147341.28">29704 6938 0,'-47'-47'15,"23"47"-15,1-24 0,-1 24 16,-23 0 0,-23-23-16,46 23 15,-23 0-15,24 0 16,-24 0-16,0 0 16,-24 0-16,0 0 15,48 0-15,-71 47 16,0-24-16,0 24 15,0 24-15,70-48 16,-23 48-16,-23-24 16,-1 47-1,24-71 1,47 24-16,0-23 16,0-1-16,0 25 15,-47 22-15,47-46 16,0-1-1,0 1-15,0 46 16,0-46-16,0 23 16,0-24-16,0 24 15,23 24-15,71 23 16,-46-47-16,-25-24 16,48 1-16,-48 23 15,1-47 1,-1 24-16,1-1 15,23 1-15,-24-1 16,48 1-16,-1 23 16,1-24-16,46 1 15,-22-24-15,-1 0 16,-24 0-16,-23 0 16,24 0-16,-1 0 15,-46 0-15,46 0 16,-23 0-1,24-24-15,-24-23 16,-23 24-16,-24-1 16,23-46-16,1 46 15,23-23 1,-24 0-16,-23-24 16,24 48-16,-24-1 15,0-23-15,0 0 16,0 24-16,0-24 15,0 0-15,0-24 16,0 24-16,-24-47 16,-70-24-16,24 48 15,46 46-15,0-23 16,1 24 0,-24-1-16,23 24 15,1 0 1,-1 0-16,1 0 15,-1 0-15,-70 0 16</inkml:trace>
  <inkml:trace contextRef="#ctx0" brushRef="#br0" timeOffset="-146356.62">30057 8302 0,'23'0'79,"71"70"-64,0 1-15,0-24 16,48 23-16,-72-23 15,1 24-15,-1-47 16,71 46-16,-23-23 16,-24 0-16,-47-23 15,24-1-15,-24 1 16,-24 23 15,1-47-15,-24 23-1,47 1-15,-24-1 47,24-23 0,-47 24-47,24-1 16,-24 1-1</inkml:trace>
  <inkml:trace contextRef="#ctx0" brushRef="#br0" timeOffset="-145518.09">31774 9454 0,'-24'24'47,"24"-1"-31,-47 71-1,47-70 1,0-1 0,0 1 15,0-1-16,47 1-15,-23-1 16,23 24 0,-24-47-16,48 47 15,-1-23-15,-46-1 16,-1 1 0,1-1-16,-1-23 31,1 24-16,-1 23 1,1-23 15,-24-1-15,0 1 15,-47-1-15,23-23-1,-23 0 1,24 0 0,-48 47-16,48-47 15,-24 0-15,23 0 16,-23 0-16,24 0 16,-1 0-16</inkml:trace>
  <inkml:trace contextRef="#ctx0" brushRef="#br0" timeOffset="-145053.25">31656 9525 0,'23'0'47,"48"0"-47,23 0 16,24 0-16,-48 0 15,24 0-15,0 0 16,-70 0-16,-1 0 16,1 0-16</inkml:trace>
  <inkml:trace contextRef="#ctx0" brushRef="#br0" timeOffset="-144445.3299">32456 9525 0,'0'70'47,"0"-23"-47,0 0 16,0-23-16,0 23 15,0 0-15,0 0 16,0 0-1,47 0-15,-24-23 47,-23-1-31,0-70 78</inkml:trace>
  <inkml:trace contextRef="#ctx0" brushRef="#br0" timeOffset="-143645.19">32409 9572 0,'0'23'47,"-24"24"-31,0 0-16,24-23 15,-23-1 1,-1 1 31,24-1 0,0 1-32,0-1 32,47-23 47,48 0-78,-25 0-16,-46 0 15,23 0-15</inkml:trace>
  <inkml:trace contextRef="#ctx0" brushRef="#br0" timeOffset="-142837.69">32432 9219 0,'0'0'0,"-47"0"0,23 0 16,-70 0-16,47 0 16,-47 0-1,47 0-15,-94 23 16,94 24-16,0-23 15,0 23-15,-24 0 16,71-23-16,-70-1 16,46 1-16,1-1 15,-1 1-15,24-1 16,-47 24-16,47-23 16,0 23-1,0-24 1,0 1-16,0 23 15,0 23-15,0-23 16,0 0-16,0 1 16,24-25-16,-1 24 15,1 24-15,23-48 16,0 24-16,0-23 16,-23-1-16,46 1 15,1-24-15,-24 47 16,23-47-16,24 23 15,-23-23-15,23 0 16,0 0 0,-23 0-16,23 0 15,-24 0-15,-46 0 16,-1 0 0,-23-47-16,0 24 15,0-71-15,0-24 16,0 0-16,0 1 15,0-1-15,0 71 16,0 24-16,0-1 16,0 1-16,0-1 15,0-23 17,-23 47-1,-24 0-31,0 0 15,0 0-15,23 0 16</inkml:trace>
  <inkml:trace contextRef="#ctx0" brushRef="#br0" timeOffset="-142053.8499">31915 10207 0,'0'47'47,"0"-24"-47,0 24 16,-24 24-16,24-24 15,-70 70-15,-1-22 16,24-25-16,47-46 15,-24-1-15,-46 24 16,70 0-16,-24-23 16,24-1-16,0 24 140</inkml:trace>
  <inkml:trace contextRef="#ctx0" brushRef="#br0" timeOffset="-141349.75">31233 11547 0,'0'-23'15,"0"187"32,23-93-47,-23-1 16,0-22-16,24-1 16,-24-24-1,0 1-15,0-1 94</inkml:trace>
  <inkml:trace contextRef="#ctx0" brushRef="#br0" timeOffset="-140774.14">31280 11524 0,'0'23'47,"-71"48"-47,71-48 15,-23 1-15,-1 23 16,-23 0-1,23-24-15,-23 24 16,24-47-16,-1 24 16,71-24 124,48 0-140,-1 0 0,0 0 16,-47 0-16,0 0 16,-24 0-1,1 0 79</inkml:trace>
  <inkml:trace contextRef="#ctx0" brushRef="#br0" timeOffset="-140173.53">31585 11641 0,'-47'0'0,"47"24"16,0-1-16,0 24 15,0-23 1,0-1 15,0 1-15,0 23-1,71-23-15,-48-1 16,1 1-16,-1-1 16,1-23-1,-24 24-15,23-24 16,1 23-16,0 1 31,-24-1 32,0 1-32,0-1-15,-48-23-1,25 0 1,-24 0-1,0 0-15,-24 0 16,24 0-16,24 0 16,-1 0-16,1-23 15</inkml:trace>
  <inkml:trace contextRef="#ctx0" brushRef="#br0" timeOffset="-139807.0799">31491 11594 0,'24'0'16,"-1"0"0,24 0-1,0 0-15,0 0 16,-23 0-16,23 0 16,0 0-16,0 0 15</inkml:trace>
  <inkml:trace contextRef="#ctx0" brushRef="#br0" timeOffset="-139006.03">31703 11336 0,'-24'-24'16,"-23"1"-16,0 23 16,24 0-16,-48 0 15,1 0-15,23 0 16,-24 0-16,-23 0 16,71 0-16,-1 0 15,1 0-15,-1 23 16,-47 1-16,24 46 15,0-46-15,24 23 16,-24 0-16,23 0 16,1 0-16,-24 23 15,23-23 1,-23 47-16,24-23 16,-1 0-16,24-48 15,0 1-15,0 23 16,0-24-16,0 24 15,0-23-15,0 23 16,47 0-16,-23-24 16,23 24-16,-47-23 15,47 46-15,-24-46 16,-23-1-16,47 1 16,0 23-1,0-23-15,-23-24 16,23 0-16,0 0 15,0 0-15,24 0 16,23 0-16,47 0 16,-71 0-16,1 0 15,23-24-15,-47 1 16,0-25-16,-23 25 16,-1-24-16,1 0 15,-24 23-15,0 1 16,0-24-1,0 23-15,0-46 16,0-24-16,0 70 16,0-46-1,0 23-15,0-48 16,-47 25-16,0 23 16,23 23-16,-70 1 15</inkml:trace>
  <inkml:trace contextRef="#ctx0" brushRef="#br0" timeOffset="-137934.4799">28763 8184 0,'-47'94'47,"-70"71"-31,-1 23-16,0-47 15,-23 0-15,47 0 16,71-70-16,-48 23 15,71-71 157</inkml:trace>
  <inkml:trace contextRef="#ctx0" brushRef="#br0" timeOffset="-136965.6">27423 9595 0,'-24'0'47,"1"47"-31,23-23-1,0-1-15,0 1 16,0-1 0,0 24 15,0 0-15,23-23-1,1-24-15,-24 23 16,47-23-16,0 47 15,0-23-15,-24-24 32,1 24-17,23-1 1,-47 1 0,23-24-1,-23 47 32,0-24-31,-23-23 15,-1 0-15,1 0-1,-1 0 48,1 0-48,-1 0 17,-23 0 30</inkml:trace>
  <inkml:trace contextRef="#ctx0" brushRef="#br0" timeOffset="-136357.3499">27399 9619 0,'24'0'78,"23"0"-78,23 0 15,24 0-15,-23 0 16,-24 0-16,-24 0 16,1 0-16</inkml:trace>
  <inkml:trace contextRef="#ctx0" brushRef="#br0" timeOffset="-135843.87">28128 9713 0,'0'23'62,"0"48"-46,0-24-16,0 0 15,0 0 1</inkml:trace>
  <inkml:trace contextRef="#ctx0" brushRef="#br0" timeOffset="-135005.54">27705 9360 0,'-24'0'16,"-23"0"-16,24 0 0,-24 0 16,0 0-16,23 24 15,-23-1-15,-23 48 16,46-71-16,1 23 16,-1 48-1,0-48-15,1 24 16,23 24-16,0-24 15,0 23-15,0-46 16,0 23-16,0-24 16,0 1-16,0 23 15,23 0-15,25 0 16,-1 24-16,0-48 16,23 24-1,-23 0-15,24 0 16,-24-23-16,-24-1 15,71 24-15,0 0 16,-23-47-16,-24 0 16,-23 24-16,-1-24 15,24 0-15,24 0 16,-24 0-16,23 0 16,-23 0-16,0 0 15,71-47-15,-24 23 16,-94 1-16,47-1 15,-47-23-15,0 0 16,0 0 0,0 0-16,-23-23 15,-48-24-15,47-1 16,-23 48-16,0-23 16,24 23-16,-24-24 15,-71-46-15,24 46 16,71 24-16,-48 0 15,48 24-15,-48 23 16,47 0 0,1 0-1,-48 0-15,-23 23 16,0 48-16,0-24 16,47 0-16,24-47 15,-1 70-15</inkml:trace>
  <inkml:trace contextRef="#ctx0" brushRef="#br0" timeOffset="-134316.13">27658 10277 0,'-71'118'47,"1"-24"-32,23 24-15,-71-1 16,47-23-16,71-70 15,-23 46-15,-24-23 16,23-23-16,24 23 16,0-24-1,-23 1 1,23-1 78</inkml:trace>
  <inkml:trace contextRef="#ctx0" brushRef="#br0" timeOffset="-133582.9799">26552 11829 0,'0'-23'0,"0"-1"16,94 24 0,1 24-1,-48-1-15,23 1 16,-70 0-16,0 46 47,0-23-47,-23 24 15,-1-1-15,-23 24 16,24-47 0,-24 0-16,-24 94 15,47-117-15,24 0 16,47-24 93,71 0-93,-47 0-16,-1 0 16,-23 23-16,-23-23 15,-1 0 16,1 0-15</inkml:trace>
  <inkml:trace contextRef="#ctx0" brushRef="#br0" timeOffset="-133198.11">27211 12041 0,'47'141'63,"-47"0"-63,0-70 15,0-48-15,23 48 16,-23-47-16,24-24 16,-24 23-16,0 1 15</inkml:trace>
  <inkml:trace contextRef="#ctx0" brushRef="#br0" timeOffset="-132501.9799">27023 11594 0,'-71'24'0,"1"-24"16,-48 47-16,-23 23 16,70-46-16,-23 70 15,24-70-15,23 70 16,-24 0-16,48-47 16,-1 94-16,24-71 15,0 1-15,-23-24 16,23 47-16,0 0 15,0-23-15,0-24 16,0 0-16,0 23 16,47 24-16,47-23 15,-71-24-15,24-24 16,0 25-16,24-1 16,-1 0-16,72-24 15,-48 1 1,94-24-16,-24 0 0,-46 0 15,0 0 1,-48 0-16,71-118 16,-70 71-16,-48 0 15,1-71-15,23-46 16,0 46-16,-47 24 16,0-71-16,0 24 15,0 71-15,0-1 16,0 48-1,0-1-15,-24-23 16,-93-47-16,70 47 16,-24-24-16,71 48 15,-47 23 1,24 0-16</inkml:trace>
  <inkml:trace contextRef="#ctx0" brushRef="#br0" timeOffset="-131862">28128 10583 0,'0'71'47,"24"-1"-47,-1 48 16,71 23-16,-70-71 15,93 71-15,-23 1 16,48 22-16,-119-93 15,24-1-15,-47-46 16,24-1-16,-1 1 63,1-1-32,-24 1-31</inkml:trace>
  <inkml:trace contextRef="#ctx0" brushRef="#br0" timeOffset="-131254.67">28740 12206 0,'47'-24'31,"23"24"-31,-46 0 16,46 0-16,1 0 16,-48 0-16,1 0 15,23 0-15,-47 24 32,0 23-32,0 23 15,0-23 1,-24 0-16,24 0 15,-23 24 1,-24 0 0,23-71-16,24 23 15,-23 1-15,70-24 110,141 0-110,-141 0 15,24 0-15,-24 0 16,-24-24 0,1 1-16,23-1 15</inkml:trace>
  <inkml:trace contextRef="#ctx0" brushRef="#br0" timeOffset="-130574.09">29727 12206 0,'-70'0'63,"46"0"-48,-46 0 1,46 0 31,1 0-32,23-24 1,-24 1 0,24-1-16,0 1 15,0-1 1,24 24 15,70 0-15,-47 0-16,0 0 15,-24 0-15,1 0 16,-24 24-16,0-1 16,0 24-16,23-23 15,-23 23 1,0-24-16,0 48 0,0 23 15,0 0 1,0-47-16,0-23 16,0 70-16,0-71 15,0 1-15,0-1 16,-23 24-16,-1-47 47,-46 0-32,46-23 1,24-24 0</inkml:trace>
  <inkml:trace contextRef="#ctx0" brushRef="#br0" timeOffset="-129790.83">29516 11641 0,'0'0'0,"-94"-23"15,47 23-15,0-24 16,0 24-16,-24 0 16,47 0-16,1 0 15,-24 24-15,-47 23 16,-24 47-16,24 24 15,-23-1-15,-25 24 16,142-117-16,-23 46 16,-1 1-16,24-1 15,0 1-15,0 0 16,0-24-16,0 0 16,0 23-1,0-23-15,0 0 16,71 47-16,-47-70 15,23 23-15,47 47 16,-47-47 0,0 24-16,47-48 0,47 71 15,-71-94 1,-46 24-16,70-1 16,0-23-16,71 0 15,-118 0-15,94 0 16,0 0-16,-94 0 15,0 0-15,0-23 16,-47-1-16,0-23 16,24 24-16,-1-72 15,-23 25-15,0 23 16,0-24-16,-23-46 16,-1 46-16,-46-93 15,46 69-15,1 48 16,-1 0-1,0 24-15,1-1 32,-1 24-17,-23 0-15,-23 0 16,-1 0-16</inkml:trace>
  <inkml:trace contextRef="#ctx0" brushRef="#br0" timeOffset="-127502.48">9149 5973 0,'-94'24'15,"70"-1"1,-23 48-16,-94 47 16,70-48-16,-23 24 15,-47 24-15,0-48 16,24 48-1,-25-24-15,72-47 16,-24 24-16,47-24 16,-24 0-16,24-24 15,47 1-15,-23-24 16,-1 23 31</inkml:trace>
  <inkml:trace contextRef="#ctx0" brushRef="#br0" timeOffset="-123358.54">31703 11336 0,'23'23'32,"-23"1"-32,24-1 15,0 1-15,-1-1 16,1-23 0,-24 24 15,47 70-31,-24-94 15,-23 23-15,0 1 16,0-1-16,24 1 16,-1-1-1,-23 1-15,0-1 16,24 1 0,-24-1 30,0 1-46,0-1 16,0 1 0,0 0-16,0-1 15,0 1 17,0 23-32</inkml:trace>
  <inkml:trace contextRef="#ctx0" brushRef="#br0" timeOffset="-121574.43">31891 10371 0,'-70'94'62,"46"-23"-62,-23 0 16,47-24-16,-24 23 16,1-23-16,-1 24 15,24-48-15,-23-23 16,-1 47-1,24-23 1,-23-24 0,-1 47-1,1-24 1,-1 24-16,1-23 16,-1-1-1,24 1 1,-23-1 15,23 1-15</inkml:trace>
  <inkml:trace contextRef="#ctx0" brushRef="#br0" timeOffset="-117350.56">32385 10371 0,'-24'0'140,"24"24"-124,0-1 0,24 1-16,-24-1 31,0 24-16,71 24 1,-71 0 0,0-48-16,23 1 31,-23-1-15,24 24 15,-24-23-16,0-1-15,23-23 16,-23 24 15,0-1-31,24 1 16,-24-1 0,23-23-1,1 24-15,-24-1 31,0 1-15,0-1-16,23 24 16,1-23-1,-24-1 1,23 1-16,1-1 31,-24 1-31,0-1 16,0 25 31,47-25-47,-47 1 31,0-1 0,23 1 16,-23 23 31,0-24-47,24 1 16,-1-24-15</inkml:trace>
  <inkml:trace contextRef="#ctx0" brushRef="#br0" timeOffset="-116117.61">32409 11877 0,'23'0'15,"48"0"32,-24 0-31,0 0-16,0 0 15,-24 0-15,48 0 16,-48 0-16,24 0 16,-23 0-16,-1 0 15,-23 23 157,0 1-156,0 23-16,0-24 15,-23 1-15,23 23 16,-24 23-16,24-46 16,-23 23-16,23-24 15,-24 1-15</inkml:trace>
  <inkml:trace contextRef="#ctx0" brushRef="#br0" timeOffset="-115205.16">32973 11924 0,'0'-24'63,"47"24"-47,0 0-16,-23 0 15,-1 0-15,24 0 16,-23 0-16,-1 0 47,1 0-16,-1 24 78,-23-1-109,0 24 16,0-23-16,0-1 16,0 24-1,0-23-15,0 23 16,-23 23-16,23-46 15,0-1-15,0 1 16,-47 23 0</inkml:trace>
  <inkml:trace contextRef="#ctx0" brushRef="#br0" timeOffset="-113645.46">33091 11735 0,'-24'0'16,"24"-23"-16,-23 23 0,-1 0 31,0-47-31,1 47 15,-24 0 1,23-24 0,1 24-1,-24 0 1,23 0 0,-46 0-16,46 0 31,1 0-31,-1 0 15,1 0 1,-1 0-16,1 0 16,-71 47-16,23-23 15,24-1-15,0 1 16,23-1-16,-23 24 16,24-47-16,-1 24 15,1 23 1,-1-23-1,1 23-15,23-24 16,-24 1-16,24 23 16,0 0-1,0-24 1,0 48-16,0-24 16,0 0-16,0 0 15,0-24-15,0 1 16,0 23-16,24-24 15,-1 1-15,1 0 16,-1-1-16,1-23 16,-1 24-1,1-1-15,23 1 32,-24-24-32,25 0 15,-25 23-15,24-23 16,-23 24-16,-1-1 15,24-23-15,-23 24 16,23-24-16,-24 0 16,48 0-16,-1 0 15,24 0-15,-23 0 16,-24 0-16,0 0 16,-23 0-16,-1 0 15,1 0-15,-1 0 16,48 0-16,-48 0 15,24 0-15,-23-24 16,23 24-16,-24-23 16,1-1-16,23 1 15,-24 23 1,-23-24 0,47 1-16,-47-1 31,0 1-16,24-1 1,-24 0 0,0-46-1,0 46-15,0-23 16,0 24-16,0-1 16,0-23-16,0 24 31,0-24-31,0 23 15,0-23 1,0 24 0,-24-24-1,24 23-15,-23 1 16,-1-1-16,1 24 16,-1-47-16,1 0 15,-1 47 1,1-24-16,-1 1 15,1 23 1,23-24-16,-24 1 16,1 23-1,-24-24-15,23 1 32,1 23-17,-24 0 95</inkml:trace>
  <inkml:trace contextRef="#ctx0" brushRef="#br0" timeOffset="-111526.54">33302 11477 0,'24'-24'63,"-24"1"-48,0-24-15,0 23 16,0 1-16,0-1 16,0 1-16,0-24 15,0 23-15,0 0 16,0-23-16,-24 0 16,1 0-1,-1 0 1,1 0-16,23 0 15,0 24 1,-24-24-16,24 23 16,-23-46-1,-1 70-15,24-24 16,0 1 0,0-1-16,-23 1 15,23-1 1,0 1-16,-24-1 15,1 0-15,-1-23 16,-23 24-16,47-1 16,-24 1-1,1 23-15,23-24 16,-24 24-16,1-47 16,-1 24 202</inkml:trace>
  <inkml:trace contextRef="#ctx0" brushRef="#br0" timeOffset="-110828.66">32902 10254 0,'0'70'109,"0"-46"-93,0-1-1,0 1-15,0-1 16,0 1 0,0-1 15,0 1-31,0-1 16,0 1-1,0-1 1,0 1-16,0 0 15</inkml:trace>
  <inkml:trace contextRef="#ctx0" brushRef="#br0" timeOffset="-109998">32855 10230 0,'24'24'109,"23"-1"-93,0 1-16,-47-1 15,47 1-15,24-1 32,-48 1 14</inkml:trace>
  <inkml:trace contextRef="#ctx0" brushRef="#br0" timeOffset="-106574.81">32244 9078 0,'0'-24'62,"0"-23"-62,-24 24 16,1 23-16,-1-47 15,1 23-15,-48-70 16,24 71-16,0-24 16,0 0-16,24-1 15,-1 25-15,-46-1 16,46-23-16,1 47 16,-1-23-16,0-24 15,1 0 1,23 23-16,-24 24 15,1-23 1,23-1-16,-24 1 31,24-1-31,-70-23 16,70 24 0,-24-1-1,1 1-15,-1 23 16,24-24-16,-23 1 15,-1-1-15,1 1 16,-1-1 0,1 1-1,-1-1-15,-23 0 16,24-23 0,-1 47-16,1-23 15,-1-1-15,1 24 16,23-23-16,-47 23 15,-1 0-15,25-24 16,-1 1-16,1 23 16,-1 0-1,1-24-15,-1 24 32,1 0-17,-1 0 1,1 0-16,-1 0 15,-23 0-15,0 0 16,-23 0-16,-1-23 16,24 23-16,-23 0 15,22 0-15,1 0 16,24 0-16,-1 0 16,1 0-16,-1 0 31</inkml:trace>
  <inkml:trace contextRef="#ctx0" brushRef="#br0" timeOffset="-105502.02">30433 7502 0,'-24'0'94,"1"0"-78,-1 24-16,24-1 15,0 1 1,0-1 0,-23 1-1,-48 23 1,71-24 0,0 1-16,0-1 15,-23 1 1,-1 23-1,24-24 1,-23-23 0,23 24-16,0-1 172,0 1-157,23 23 1,24-24-16,47 1 15,-47 23-15,0-23 16,-23-1-16,23 24 16,-23-23 15</inkml:trace>
  <inkml:trace contextRef="#ctx0" brushRef="#br0" timeOffset="-97966.31">1999 12817 0,'47'0'109,"-23"0"-93,23 0-16,-24 0 15,24 0 1,-23 0-16,23 0 15,-24 0 1,1 0-16,-1 0 16,1 0-1,23 0 17,0 0-17,0 0-15,-24 0 16,1 0-1,-24 24 157,-47 93-172,23-70 16,-23 47-16,24-46 16,-1 46-16,24-71 15,0 24-15,0-23 16,-23 23-1,-1-47 1</inkml:trace>
  <inkml:trace contextRef="#ctx0" brushRef="#br0" timeOffset="-96278.2">2846 12864 0,'141'-23'94,"-94"23"-78,-24-24-1,1 24-15,-1 0 31,24 0 173,-23 0-189,-24 24 1,24-24-1,-1 0 64,1 0-64,23 0-15,-47 23 203,0 24-203,-24 24 16,24-24-16,-47 71 16,24-95-16,23 24 15,-24-23-15,24 23 16,-47-24-1</inkml:trace>
  <inkml:trace contextRef="#ctx0" brushRef="#br0" timeOffset="-91844.52">3269 12488 0,'-23'0'0,"-1"-24"16,-23 1-16,-24-1 15,24 1 1,24 23-16,-1 0 15,-46 0-15,-1 0 16,1 0 0,23 0-16,0 0 15,-47 0-15,23 0 16,47 0-16,1 0 16,-24 0-16,23 0 15,-23 0 1,24 0-1,-71 23-15,0 24 16,0 1-16,70-25 16,-23 24-1,0-23-15,0-1 16,47 1 0,0-1-16,-24-23 15,1 0 1,23 24-16,0-1 15,0 1-15,0 23 16,-24-24-16,24 1 16,-23 46-16,-24-23 15,47-23-15,0-1 16,-24 1-16,24 23 16,0 0-16,-23 0 15,23-23 1,0 23-16,0 0 15,0-24 1,0 1 0,0-1-16,0 1 15,23 46-15,24-46 16,-23 46-16,23-23 16,-24-23-16,1 23 15,23-24-15,0 24 16,-23-47-16,23 24 15,0 23-15,0-23 16,47 23-16,-71-47 16,48 23-16,-1 1 15,-23-24-15,48 0 16,-25 23-16,1-23 16,-48 0-16,48 0 15,-48 0-15,1 0 16,-1 0-16,48 0 15,-24 0-15,0 0 16,-24 0-16,24-23 16,-23 23-16,-1-24 15,-23 1-15,48 23 16,-1-24-16,0 1 16,-24-24-1,48 23-15,23-47 16,-94 48-16,47-24 15,-24 47-15,-23-47 16,24 23-16,-24-46 16,47-1-1,-47 48 1,23-48-16,-23 48 31,0-24-31,0 23 16,0 1-16,0-24 15,0 23-15,-23-23 16,23 0-16,0 0 16,-24 47-1,1-24-15,-1-46 16,24 46-16,-23 1 16,-24-24-16,0-24 15,-24 24-15,48 0 16,-24 24-16,47-24 15,-24 47-15,24-24 16,-23 1-16,-1-1 31,1 24-31,-1 0 16,-23-24-16</inkml:trace>
  <inkml:trace contextRef="#ctx0" brushRef="#br0" timeOffset="-88294.0399">3692 13570 0,'0'-24'32,"47"24"-17,0 24 1,1-1-16,-1 1 16,0 46-16,47-46 15,-47 47-15,-24-71 16,71 70-16,-23-23 15,46 0-15,-46-23 16,94 46-16,-71-23 16,23 24-16,-23-48 15,-23 1-15,23 23 16,-70-47-16,-1 0 16,-23 23-1,24-23-15,23 24 16</inkml:trace>
  <inkml:trace contextRef="#ctx0" brushRef="#br0" timeOffset="-87293.47">5786 14346 0,'0'23'47,"-24"-23"-31,1 24-16,23 0 15,-24-24 1,24 23 0,0 1-16,0-1 15,0 1 1,0-1 15,0 24-31,24-47 16,-24 24-1,23-1 1,24 1 0,-23 23-16,-1-47 15,1 23-15,46 48 16,-46-71 0,-24 23-16,23 1 15,1-24-15,-1 23 16,-23 1-1,24-24 1,-24 23 0,23 24-1,-23-23 32,0-1-31,-23-23-1,-1 0-15,1 24 16,-1-24-16,-23 0 16,47 24-16,-47-24 15,24 0 63,-24 0-62,23 0 15,1 0-31</inkml:trace>
  <inkml:trace contextRef="#ctx0" brushRef="#br0" timeOffset="-86628.9399">5668 14464 0,'0'-24'109,"23"24"-109,1 0 16,0 0-16,-1 0 15,1 0 1,-1 0-16,1 0 156</inkml:trace>
  <inkml:trace contextRef="#ctx0" brushRef="#br0" timeOffset="-85213.65">5597 14369 0,'94'0'47,"-70"0"-47,0 0 16,23 0-16,0 0 15,-24 0 1,24 0 0,-23 0-1,-1 0 1,1 0-1,-1 0 1,1 0 109</inkml:trace>
  <inkml:trace contextRef="#ctx0" brushRef="#br0" timeOffset="-84324.53">6726 14699 0,'-23'0'47,"-24"0"-32,-24 0-15,48 0 16,-48 0-16,24-24 15,0 24 1,24 0-16,-1 0 16,24-23-16,-24-1 31,24 1-15,0-1-1,-23 1-15,23-1 16,0 1-1,0-1-15,0 1 16,0-24 15,23 47-15,1 0-16,23 0 16,-23 0-1,-1 0-15,1 0 16,23 0-16,-24 23 15,1-23 1,-1 24-16,24 23 16,-47-24-1,24 1-15,-24 23 16,0-24-16,23 24 16,-23-23-16,0-1 15,0 24 1,0-23-1,0-1-15,0 1 16,0-1 0,-23 1 31,-1-1-1,1 1-30</inkml:trace>
  <inkml:trace contextRef="#ctx0" brushRef="#br0" timeOffset="-83086.03">6585 13993 0,'-47'-47'16,"24"47"-16,-24-23 15,23 23-15,-70-24 16,47 24-16,-24 0 15,24 0-15,-23-23 16,-1 23-16,1 0 31,46 0-15,-23 23-16,-23-23 16,46 0-16,1 47 15,-24-23 1,23 23-1,0-24-15,1 1 16,-1-1-16,24 1 16,-23 46-1,-24-46-15,47-1 16,0 24 0,0 0-16,0-23 15,0 23-15,0-23 16,0 23-16,0 0 15,0-24 1,0 1 0,0-1-16,0 24 15,0-23-15,0 23 16,23-24-16,1 48 16,23-24-16,-24 0 15,-23 0-15,48-24 16,-25 1-16,-23-1 15,24 1 1,23 23-16,-24-23 16,24-1-16,47 24 15,0-23-15,-23-24 16,-24 23-16,23 1 16,-46-24-16,-1 0 15,25 0-15,-25 0 16,1 0-16,-1 0 15,1 0-15,-1 0 16,48 0-16,-24-24 16,0 1-16,-24-24 15,-23 23-15,24 24 16,-24-23-16,47-1 16,-47 1-1,47-1-15,0-47 16,0 48-1,-47-24-15,23 23 16,-23-23-16,0-23 16,0 46-16,0-23 15,0 24-15,0-1 16,0 1-16,0-24 16,0 0-16,-23 23 15,23-23-15,-24 0 16,-23-47-16,24 70 15,-1-23-15,-23-47 16,24 94-16,23-23 16,-24-24-16,-93 23 109</inkml:trace>
  <inkml:trace contextRef="#ctx0" brushRef="#br0" timeOffset="-58509.55">6044 15146 0,'0'23'62,"-47"24"-46,0 24-16,0-1 16,-23-23-16,-24 71 15,-24 70 1,71-117-16,0-24 15,23 0 1,24-24-16,-23-23 16,23 24 46,-24-24-31</inkml:trace>
  <inkml:trace contextRef="#ctx0" brushRef="#br0" timeOffset="-57885.71">5174 16698 0,'0'70'62,"0"-23"-46,0 0-16,0-23 16,0 47-16,0-24 15,0 0 1,0 0-16,0-24 16</inkml:trace>
  <inkml:trace contextRef="#ctx0" brushRef="#br0" timeOffset="-57053.04">5104 16580 0,'-48'47'78,"25"-47"-78,23 24 15,-24-1 1,1 1-16,-1 23 16,24-24-1,-23-23 1,46 24 140,1-24-156,46 0 16,-22 0-16,-1 23 15</inkml:trace>
  <inkml:trace contextRef="#ctx0" brushRef="#br0" timeOffset="-56190.59">5480 16698 0,'0'23'78,"-24"1"-62,24-1 15,0 1-15,0-1-1,0 24 16,47-23-15,0-1-16,-23 1 16,-1-24-1,24 0 32,-47 24-31,0-1 15,0 1-15,0 23-1,0-24 1,0 1-16,0-1 47,-23-23-32,-1 24-15,1-24 32,-1 0-32,-23 23 15,24-23 1,-1 0 15,1 0 16,-1 0-47,1 0 16,23-23-16</inkml:trace>
  <inkml:trace contextRef="#ctx0" brushRef="#br0" timeOffset="-55733.05">5386 16768 0,'0'-23'47,"0"-1"-32,0 1-15,70 23 16,1-24-1,-48 24 1,24 0-16,-23-23 16</inkml:trace>
  <inkml:trace contextRef="#ctx0" brushRef="#br0" timeOffset="-54531.7899">5480 16322 0,'-24'-24'15,"1"0"-15,-1 24 0,1 0 16,-1 0-16,1 0 16,-24 0-16,0 0 15,-24 0 1,48 0-16,-1 0 16,-23 0-16,23 0 15,-23 48-15,-23-25 16,23 1-1,23-1-15,-23 1 16,0-1-16,0 1 16,47-1-1,0 1 1,0-1 0,0 1-16,0 23 15,0-24-15,0 1 16,0 23-16,0-24 15,0 1-15,0-1 16,0 24-16,0 0 16,0-23-16,0 23 15,0-23-15,24-1 16,-1 1-16,1 23 16,-1-24-16,1 24 15,-1-47-15,-23 47 16,24-23-16,23-1 15,0 1 1,-24-1-16,48 1 16,-47-24-16,23 0 15,47 47 1,-47-47-16,0 0 16,23 23-16,-46-23 15,23 0-15,-24 0 16,24 0-16,-23 0 15,-1 0-15,1 0 16,23 0 0,0 0-16,0 0 15,-23-23-15,46-48 16,-46 48-16,-1-1 16,1 1-16,23-24 15,-24 23-15,-23-23 16,24 47-16,-1-23 15,-23-1-15,0 1 16,0-1 0,0 1-1,0-25 1,0 1-16,0 0 16,0 0-16,-47 0 15,24-23-15,-24 23 16,23 0-16,-23 23 15,24-23-15,-24 0 16,0 0 0,23 47-1,0-23-15,-23 23 32,24 0-17,23-24 1,-24 24 46,1 0-46,-1 0-16</inkml:trace>
  <inkml:trace contextRef="#ctx0" brushRef="#br0" timeOffset="-51045.2899">6867 15075 0,'24'47'94,"70"47"-79,-70-70-15,46 23 16,1 0 0,-71 0-16,23-24 15,24 24 1,0-23 0,0 23-16,0-24 15,0 1-15,-23 23 16,-1-47-1,1 23-15,-1-23 16,48 48-16,-24-25 16,-47 1-16,47-1 15,0 1-15,24 46 16,-48-46-16,1-24 16,23 23-16,-24-23 15,1 24 16</inkml:trace>
  <inkml:trace contextRef="#ctx0" brushRef="#br0" timeOffset="-49652.45">8090 16227 0,'0'24'63,"0"-1"-32,0 1-31,0 0 31,0-1-15,0 1 15,0-1-15,0 24-16,24-47 31,-1 47-15,1-23-16,-1-24 15,-23 23 1,47 1 0,-47-1-16,48 1 15,-48-1-15,0 1 31,23-24-15,-23 23-16,0 1 31,0-1-15,0 1 15,-23-1 0,-25-23-31,1 24 16,24-24 0,-24 0-1,23 0 1,-23 0 0</inkml:trace>
  <inkml:trace contextRef="#ctx0" brushRef="#br0" timeOffset="-48932.97">7949 16298 0,'0'-24'31,"47"24"-15,0 0-16,24 0 15,23 0-15,-47 0 16,0-23-16,-23 23 31,-1 0 16,1 0-31,-1 0-1,1 0 1,-1-24 15</inkml:trace>
  <inkml:trace contextRef="#ctx0" brushRef="#br0" timeOffset="-48334.7899">8725 16204 0,'0'23'46,"0"48"-30,0 0-16,0-24 16,0 23-16,0-23 15,0-23 1,0 23-16</inkml:trace>
  <inkml:trace contextRef="#ctx0" brushRef="#br0" timeOffset="-47566.1599">8702 16227 0,'-24'47'62,"24"-23"-46,-70 23-16,46 24 15,1-48-15,-1 1 16,1 23-16,23-24 16,-24 1-16,236-24 203,-165 0-203,23 0 0,-46-24 15,-1 24 1</inkml:trace>
  <inkml:trace contextRef="#ctx0" brushRef="#br0" timeOffset="-46541.1">8725 15969 0,'-47'-24'16,"0"1"-16,0 23 16,24 0-1,-24 0 1,23 0-16,-23 0 15,0 0-15,24 0 16,-24 47-16,-24-24 16,-70 48-16,94-71 15,0 47-15,-94 0 16,94-24-16,-24 1 16,71-1-16,-70 48 15,23-47-15,47-1 16,0 24-16,-48-23 15,48-1-15,0 1 16,0-1-16,0 1 16,0-1-1,0 1 1,0 23-16,0 0 16,0 0-1,0 0-15,0-24 16,24 1-16,-24-1 15,47 71-15,-23-94 16,46 71-16,-46-71 16,-1 0-16,24 24 15,0-1-15,47 1 16,24-1-16,-24-23 16,-71 0-16,48 0 15,0 24-15,-48-24 16,24 0-1,-23 0-15,23 0 16,0-24-16,0 1 16,0-24-16,47 0 15,-47-1-15,0 1 16,0 24-16,-23-24 16,-1 0-16,1 23 15,-1-23 1,1-23-16,-24-1 0,0 1 15,0 46 1,0-46-16,0 46 16,0-70-16,0 47 15,0 0-15,0 23 16,0 1-16,-24-24 16,24 0-1,-47 23-15,24 1 16,-1 23-16,24-24 15,-47 24 1,23 0 0,-23 0-16,24 0 15,-1 0-15,-23 0 16</inkml:trace>
  <inkml:trace contextRef="#ctx0" brushRef="#br0" timeOffset="-44373.99">2399 13970 0,'-24'-24'15,"1"24"1,-48 24-1,24 23-15,-23 47 16,46-71-16,-23 48 16,-70 46-16,70-70 15,-24 1-15,24-1 16,0 0-16,23-24 16,1 1-16,-1-1 15</inkml:trace>
  <inkml:trace contextRef="#ctx0" brushRef="#br0" timeOffset="-43599.38">1270 15263 0,'-24'0'94,"24"71"-94,0-48 16,-23-23-16,23 24 15,0-1 1,0 1-16,23-24 16,-23 23-16,24 1 15,0-1-15,23 24 16,0-23-16,-24-1 16,1 1-1,23-1-15,-47 1 16,23-24-1,1 0-15,-24 24 16,23-24 0,-23 23-1,0 1 32,0-1-47,0 1 31,0 23-31,-23-47 32,-1 0-17,24 23 17,-47-23-1,0 0-16,24 0-15</inkml:trace>
  <inkml:trace contextRef="#ctx0" brushRef="#br0" timeOffset="-42965.86">1294 15381 0,'0'-24'78,"23"24"-78,1 0 16,-1 0 0,1 0-16,-1 0 15,24 0-15,-23 0 16,46 0-16,-46 0 15,-1 0-15,24 0 16,-23 0-16,-1 0 16</inkml:trace>
  <inkml:trace contextRef="#ctx0" brushRef="#br0" timeOffset="-42566.5199">1858 15334 0,'47'0'47,"-23"47"-32,-24 23 1,0-46-16,0 23 0,23-24 16,-23 24-1,24-23-15</inkml:trace>
  <inkml:trace contextRef="#ctx0" brushRef="#br0" timeOffset="-41566.65">1976 14863 0,'-47'0'16,"23"0"-16,-23 0 15,23 0-15,-23 0 16,0 0-16,-23 0 16,-1 0-16,1 0 15,23 0 1,-24 47-16,48-47 15,-24 24-15,23-1 16,-23 1-16,23-1 16,-46 25-16,46-25 15,1-23 1,23 47-16,0-23 16,0 23-16,0-24 15,0 1-15,-24 23 16,1 23-16,23-46 15,0 46-15,0-46 16,0 23-16,0-24 16,0 24-16,23 0 15,1 1 1,-1-25 0,24 24-1,-23-23-15,23 46 16,0-46-16,0 23 15,-23 0-15,46-47 16,48 70-16,-95-70 16,24 24-16,-23-24 15,-1 0 1,1 23-16,23-23 16,23 0-16,-23 0 15,24 0-15,-24 0 16,-23 0-16,23 0 15,0 0-15,-24 0 16,48-70-16,-48 70 16,48-47-16,-71 23 15,23-23-15,1-23 16,-1 46-16,-23-46 16,0 23-16,0-24 15,0 0-15,0 24 16,-23-23-16,23 23 15,-47 0 1,23-24-16,1 48 0,-24-48 16,0 24-1,23 0-15,1 24 16,-1-25-16,-23 48 16,47-23-16,-23 23 15,-24 0 1,23 0-16,-23 0 15,23 0-15,-23 0 16,-23 23-16,-1 1 16,1 23-16,23 0 15</inkml:trace>
  <inkml:trace contextRef="#ctx0" brushRef="#br0" timeOffset="-40886.08">1435 15945 0,'-47'24'47,"-24"70"-47,48-47 16,-25 23-16,1 1 15,-47 47-15,24-48 16,23 24-16,-71 24 16,1-1-16,46 24 15,48-117 1,-1 0-16,-23 46 16,23-46-16,1-1 15,46-23 95,72 0-110,-48 0 15</inkml:trace>
  <inkml:trace contextRef="#ctx0" brushRef="#br0" timeOffset="-40118.44">2093 16204 0,'47'23'94,"94"119"-78,-94-72-1,0-23-15,0 0 16,0 47-16,-23-70 16,23 46-1,-23-46-15,-1-1 16,1 1 0,-24-1 30,23 1-14,1-24-17,-1 23 1,-23 1 15</inkml:trace>
  <inkml:trace contextRef="#ctx0" brushRef="#br0" timeOffset="-39110.0899">517 17756 0,'94'0'63,"-70"0"-63,23 0 31,-23 0-31,-24 24 16,0 23-1,23-47-15,-23 47 16,0 0-16,24 0 16,-24-24-16,-24 24 15,1 0 1,-1-47-16,24 47 15,-23-47-15,23 47 16,-24-47-16,71 0 125,24 0-109,-24 0-16,23 0 15,1 0-15,-24 0 16,-24 0-16</inkml:trace>
  <inkml:trace contextRef="#ctx0" brushRef="#br0" timeOffset="-38693.7199">1058 17827 0,'0'47'78,"47"23"-78,-47-23 15,24-23 1,-24 23-16,0 0 16,0 0-1</inkml:trace>
  <inkml:trace contextRef="#ctx0" brushRef="#br0" timeOffset="-37901.7599">847 17474 0,'-47'0'15,"23"-24"-15,-23 24 16,0 0-16,0 0 16,23 0-16,-46 0 15,46 0-15,1 24 16,-24-1-16,23 1 16,-23 23-16,0-23 15,24 46 1,-24-46-16,23 23 15,1 0-15,23 0 16,0 23-16,0-46 16,0 46-16,0 1 15,0-48-15,0 24 16,0 0-16,23 1 16,24 22-16,-23-23 15,70 47-15,23 0 16,-70-47-16,71 47 15,-71-94-15,47 71 16,-23-71-16,-1 23 16,1-23-16,23 0 15,-47 0-15,23 0 16,25 0-16,22-70 16,-23-1-16,-23 48 15,-48-1-15,24 1 16,-47-24-16,0-24 15,0 1 1,0 23-16,-47-47 16,24 46-16,-1-46 15,-46 24 1,46 23-16,-46-24 16,-1 1-16,1-1 15,-1 48-15,24-24 16,-47 23-16,47 1 15,0-1-15,23 24 32,1 0-1,-1 0-31,-23 0 16</inkml:trace>
  <inkml:trace contextRef="#ctx0" brushRef="#br0" timeOffset="-36311.1">2587 17662 0,'0'-23'47,"47"23"-31,-23 0-1,23 0 1,-47 23-16,23-23 16,1 24-1,-24-1-15,47 24 16,-47-23-16,23 46 15,-23-23-15,0 24 16,0-24-16,0 23 16,0-46-1,0-1 1,24-23 234,-1 0-234,1 0 46,23 0-62,23 0 16,1 0-1,-24 0-15,0 0 16,0 0-16,-23 0 47,-1 0-32</inkml:trace>
  <inkml:trace contextRef="#ctx0" brushRef="#br0" timeOffset="-35261.5899">3575 17850 0,'-24'0'78,"-23"0"-78,0 0 16,-23 0-16,46 0 15,-46-23 1,23-24-16,-48 23 16,48-46-16,-23 23 15,23 0-15,0 47 16,47-24-16,-24 24 31,24-24-15,0 1-1,0-1-15,24 24 16,23-23-16,-24 23 16,1 0-1,-1 0 1,1 0-16,-1 0 16,72 23-16,-25 48 15,1 0-15,-1-1 16,-46-46-16,23 23 15,-24 0-15,-23 0 16,0 0 0,24-24-1,-24 1-15,0 23 16,0-24 0,-47 24-16,23-23 15,24 23 1,-23-47-1,-1 23-15,1-23 16,-1 24 0,1-24-1,-1 0 1,1 0 15</inkml:trace>
  <inkml:trace contextRef="#ctx0" brushRef="#br0" timeOffset="-34406.14">3269 17333 0,'0'0'0,"-70"-24"15,-25 24 1,25 0-16,23 0 15,-24 0-15,24 0 16,0 0 0,0 0-16,-23 0 15,23 0 1,-24 47-16,24-47 16,23 47-16,-46 0 15,23 0-15,23-23 16,1-1-16,-1 25 15,24-25-15,0 24 16,0-23-16,0 23 16,-23 0-16,23 47 15,0-24-15,0-23 16,0 0-16,47 47 16,0 1-16,23-48 15,1 47 1,-24-94-16,-47 47 15,24 0-15,93 23 16,1-70 0,-95 24-16,71 23 15,0-47-15,-23 0 16,0 0-16,-1 0 16,24-24-16,-23-23 15,-24 0-15,-24 0 16,24 0-16,-47 0 15,0-47-15,0 47 16,0-24-16,0 1 16,0 23-16,0 0 15,0-24-15,0 24 16,0 0-16,-47-47 16,24 47-16,-1 0 15,-46-24-15,-1 24 16,1-23-16,46 46 15,1 24-15,-1 0 16,0 0 15,-23 0-31,0 0 16,0 0-16</inkml:trace>
  <inkml:trace contextRef="#ctx0" brushRef="#br0" timeOffset="-32533.67">10513 5762 0,'0'47'63,"-47"0"-48,23 47-15,-23-47 16,-47 94-16,47-94 15,0 0-15,-47 94 16,70-70-16,-23-1 16,24 1-16,-1-48 15,1 48-15,-24-24 16,0 24-16,0-24 16,23-24-1,24 1 1,-47 46-16,24-46 15,-1-1-15,1 24 0,-1-23 16,24-1 0,-23 1-16,23 23 31</inkml:trace>
  <inkml:trace contextRef="#ctx0" brushRef="#br0" timeOffset="-24685.93">1905 14746 0,'0'0'15,"-118"0"1,48 0-16,23 0 16,-47 0-16,23 0 15,1 0-15,46 0 16,1 0-16,-24 0 15,-24 0 1,24 0-16,0 0 16,0 0-16,-24 0 15,-117 117-15,-47 24 16,70-46-16,1 22 16,-24 48-16,70-24 15,118 24-15,0-24 16,0-94-16,0 23 15,0 24-15,0-47 16,0-23-16,0 23 16,0 23-16,0-23 15,0 24-15,0 23 16,0 0-16,0 24 16,0 46-16,24 1 15,-24-47-15,0-1 16,0-46-16,0-1 15,0 1-15,0-1 16,0 25 0,47 22-16,-47-46 15,94 93-15,0-23 16,-71-47-16,48 48 16,-24-72-16,-47 1 15,70-24 1,-46-24-16,23 71 15,0-47-15,-24-23 16,48 23-16,-24 23 16,0-22-16,47 22 15,47 1-15,-94-71 16,24 47-16,-1-24 16,1 1-16,0 23 15,70-24-15,0 1 16,-24 46-16,24-46 15,48 23-15,-72 23 16,24-46-16,-47 23 16,48-23-16,-72-1 15,24 1-15,-23-1 16,-48-23-16,71 0 16,-23 24-1,46-24-15,25 0 16,22 0-16,-46 0 15,-24 0-15,-24 0 16,-23 0-16,0-47 16,1 0-16,-25-1 15,1-22-15,-24-1 16,23-23-16,1 0 16,-24-47-16,23-47 15,-23 94-15,0-47 16,0 0-16,0 0 15,0 46-15,-47-69 16,0 23-16,-24 47 16,71 47-16,-23-47 15,23 47-15,0-24 16,0 0-16,0 1 16,0 46-16,0 1 15,-24-24-15,24-24 16,0 48-16,0-24 15,-23 0-15,-1-47 16,-23-24-16,47 47 16,0 24-16,-47-47 15,24-23 1,23 93-16,-47-70 16,0 47-16,47-23 15,-71-48-15,48 71 16,-71-71-16,70 118 15,-23-70-15,0-48 16,0 71-16,23 0 16,1 0-16,-24-24 15,23 48-15,1-1 16,-24-23-16,23 0 16,-46 24-16,-1-71 15,24 47-15,0 23 16,0 1-16,0-48 15,0 71-15,-24-47 16,1 0-16,-1-23 16,24 46-16,-47-47 15,71 48-15,-1 23 16,1-47 0,-1 47-16,1 0 31,23-24-31</inkml:trace>
  <inkml:trace contextRef="#ctx0" brushRef="#br0" timeOffset="-22981.59">4657 14746 0,'23'94'0,"-70"23"15,24 48-15,-48-71 16,-23 118-16,23-48 16,-23 72-16,24-72 15,-24 71-15,70-117 16,1 0-16,-1-24 15,24-47-15,0 0 16,0-24-16,0 1 16,0-1-1,0 24-15,47 24 16,47-1-16,24 48 16,-1-24-16,48 0 15,-47 0-15,-48-47 16,48 24-16,-71-24 15,70 23-15,-22-46 16,46 70-16,-24-23 16,-23-24-16,24 23 15,-71-46-15,0-24 16,-23 0 0,23 0-1,0 0 1,-24 0-16,71 0 15,24 23-15,-48-23 16,-46 0-16,46 0 16,-23 0-16,-23 0 15,47 0-15,46-23 16,-23-24-16,47 23 16,24-46-16,0 46 15,-48 24-15,-46 0 16,-24 0-16,-24 0 15,24 0 1,24 0 0,-48 47-16,71-23 15,-23 23-15,117 0 16,-94-47-16,24 0 16,-24 0-16,118 0 15,-118 0-15,117-71 31,-140 24-31,46-47 16,25 0-16,-25 0 16,-70 47-16,71-47 15,-71 47-15,-24 23 16,48-23-16,-71 24 16,23 23-1,-23-24 1,47-23-1,0-23 1,48-48-16,-25 47 16,-23-46-16,0 46 15,-47-23-15,0-47 16,0 24-16,0-25 16,0 48-16,0 0 15,0-70-15,0 23 16,-23-1-16,-1 25 15,-46 23-15,46 0 16,-23 23-16,0 24 16,23 0-16,24 24 15,-47-1-15,24-23 16,-1 23-16,-23-23 16,0 0-16,-47 0 15,47-23 1,-94-24-16,-24 0 15,24 23-15,94 48 16,-70-72-16,93 72 16,-70-24-16,0 0 15,24 0-15,22 23 16,-93-23-16,71 0 16,-1 47-16,-46-47 15,70 0-15,0 47 16,0-23-16,0-1 15,23 24-15,-23 0 16,-94-47-16,0 47 16,47 0-16,-24 0 15,0 0-15,48 0 16,-1 0-16,48 0 16,-24 0-1,0 0 1,23 0-1,-70 0-15,24 24 16,-71-24-16,23 0 16,-23 0-16,47 0 15,0-24-15,23-23 16,24 0 0,24 24-16,-48-1 15,47 24 1,-23 0-16,0 0 15</inkml:trace>
  <inkml:trace contextRef="#ctx0" brushRef="#br0" timeOffset="33921.87">14581 13264 0,'24'0'93,"23"0"-93,24 0 16,-1 0-16,-23 0 16,24 0-16,-48 0 15,1 0-15,-24-23 16,23 23 0,-23 47 234,0 0-250,0 0 15,0 23-15,-23-46 16,23 23-1,-24-24 1</inkml:trace>
  <inkml:trace contextRef="#ctx0" brushRef="#br0" timeOffset="34817.3">15216 13288 0,'24'0'110,"23"0"-110,0 0 15,-23 0 173,-24 47-173,0 0-15,0-24 16,0 48-16,0-24 16,0 0-16</inkml:trace>
  <inkml:trace contextRef="#ctx0" brushRef="#br0" timeOffset="35778.04">15146 12888 0,'0'0'0,"-47"0"15,0 0-15,0 0 0,0 0 16,0 0-16,23 0 15,-23 0-15,24 0 16,-24 0-16,0 23 16,-47 48-16,-1-24 15,48 0-15,24-24 16,-1 25-16,-46 46 16,46-47-16,1 0 15,-1 23-15,1-23 16,23 0-16,0 0 15,0 0-15,0-23 16,0 23 0,0 0-16,0-24 15,0 25 1,0-1-16,23-24 16,1 24-16,-1 0 15,24-23-15,-23 23 16,23-24-16,0 24 15,47-47-15,0 24 16,0-1-16,24-23 16,-24 0-16,-47 0 15,94 0-15,-47 0 16,-23 0-16,46-70 16,-23-1-16,-23 24 15,-48 24-15,24-24 16,-23 0-16,-24-24 15,0 24-15,0 0 16,0 0-16,23-47 16,-23 47-1,0 23-15,0-23 16,0 24-16,0-48 16,-23 24-16,-1 24 15,1-24-15,-24-48 16,0 48-1,23 0-15,-23 47 0,-47-70 16,24 46 0,46 24-16,-46-47 15,46 47-15,0 0 16,1 0-16,-1 0 31,1 0-15,-1 0-1,1 0-15</inkml:trace>
  <inkml:trace contextRef="#ctx0" brushRef="#br0" timeOffset="41770.54">12982 14581 0,'0'24'94,"0"-1"-78,0 1-1,0-1-15,0 1 16,0-1 0,0 1-16,24-1 15,23 1 1,-24 23 0,1-47-16,-1 23 15,1-23 1,23 47-16,-47-23 15,0-1 1,0 1 0,0-1 77,-47-23-77,23 0 0,1 0 31,-1 0-32,1 0 1,-1 0-16,1-23 15</inkml:trace>
  <inkml:trace contextRef="#ctx0" brushRef="#br0" timeOffset="42298.25">12912 14605 0,'47'0'31,"0"0"-16,23 0-15,-46 0 79,-1 0-64,1 0 32,93 0-31</inkml:trace>
  <inkml:trace contextRef="#ctx0" brushRef="#br0" timeOffset="42922.39">13547 14581 0,'0'47'78,"0"0"-78,0 0 15,0 24-15,0-24 16,0-24-16,0 1 16</inkml:trace>
  <inkml:trace contextRef="#ctx0" brushRef="#br0" timeOffset="44385.67">13311 14299 0,'-47'0'0,"24"0"15,-1 0 1,1 0 0,-1 0-16,1 0 0,-24 0 15,23 23 1,-23-23-16,24 24 16,-48-1-1,48-23 1,-1 24-1,1 0-15,23-1 32,0 1-17,0-1 1,-24 24-16,24-23 16,0 23-16,0-24 15,0 1-15,0-1 16,0 1-1,0 23 1,0-24 0,0 24-16,0-23 15,0-1-15,0 1 16,0-1-16,0 1 16,0 23-16,24 0 15,-1 0 1,24-23 15,-47-1-31,24-23 16,-24 24 15,23 23-15,1-47-1,-1 0-15,1 0 16,-1 0-16,1 0 15,-1 0-15,24 0 16,0 0 0,0 0-16,0 0 15,24-24 1,-47 1-16,-1 23 16,-23-24-16,24 1 15,-1-1-15,1 24 16,-1-23-16,-23-1 15,24 0-15,-1 1 16,-23-24 0,47 0-16,-47 23 15,24 1 1,-24-1 0,0 1-1,23-1-15,-23 1 16,0-24-16,0 23 15,0-23-15,0 24 16,0-1-16,0 1 16,0-1-1,0-23 1,0 24 0,0-24 15,0 23-31,-23-23 15,-71-24 1,70 48-16,1 23 16,-1-24-16,1 1 15,-1 23 1,1 0-16,-1 0 16,1 0-1,-1 0-15,0 0 141</inkml:trace>
  <inkml:trace contextRef="#ctx0" brushRef="#br0" timeOffset="46034.24">12230 16063 0,'23'0'47,"1"0"-31,-1 0-16,1 0 47,23 23-32,-47 71 17,0-47-17,0-23-15,0 47 32,0-24-32,0-24 15,-24-23 32,48 0 125,70 0-172,-71 0 16,1 0 15</inkml:trace>
  <inkml:trace contextRef="#ctx0" brushRef="#br0" timeOffset="46521.0199">12676 15922 0,'24'0'0,"0"0"63,-24 23-63,0 1 16,0 70-16,23 0 15,-23-24-15,0 25 16,0-72-16,24 48 15,-1-71-15,1 0 110</inkml:trace>
  <inkml:trace contextRef="#ctx0" brushRef="#br0" timeOffset="47650.15">13711 15969 0,'24'0'63,"-1"0"-48,1 0 1,-1 0 0,1 0 15,-24 47-15,0 0-1,0 0 1,0-24-16,-24 1 15,1 23-15,-1-47 16,1 70-16,-1-46 31,48-24 110,70 0-125,-24 0-16,-23 0 15,-23 0-15,0 0 16</inkml:trace>
  <inkml:trace contextRef="#ctx0" brushRef="#br0" timeOffset="48546.74">14229 16251 0,'-24'-24'62,"1"-23"-46,-1 47 15,24-23-31,-23-1 16,-1 1-1,1 23-15,-1-47 47,1 0-47,-1 23 16,24 1 0,0-24 30,0 23-30,0 1 15,24 23 1,46 23-17,-70 1 1,24-1-1,-1 1-15,1 46 16,-24-46 0,0 46 15,0-23-15,0-23-16,0 23 15,0-24-15,0 1 16,0 0-16,0-1 15,0 1 1,-24-1 15</inkml:trace>
  <inkml:trace contextRef="#ctx0" brushRef="#br0" timeOffset="49851.7699">14252 15569 0,'-23'-47'15,"-1"47"-15,1 0 16,-1 0 0,1 0-1,-1 0-15,1 0 16,-24 0-16,0 0 15,23 0 1,-47 0-16,48 0 16,-1 0-16,1 0 15,-1 0 17,-23 23-1,24 24-31,-1-47 15,24 24 1,-47 23-16,47-23 16,0-1-1,-23 1-15,-1-1 16,1 24-16,-1 0 16,24-23-16,0-1 15,0 1-15,0 23 16,0-24-16,0 24 15,0-23-15,0 23 16,0-24 0,0 1-16,0-1 0,0 24 15,0-23 1,24 23-16,-24 0 16,23-23-16,1 23 15,-1 0-15,1-24 16,-24 24-1,23-47-15,1 47 16,-1-47-16,-23 24 16,24-24-16,23 47 15,-24-47-15,1 0 16,70 23-16,-23-23 16,-48 0-1,1 0-15,-1 0 16,1 0-1,23 0-15,0-47 16,0 0-16,-24 24 16,-23-24-16,24 23 15,-24-23-15,0 24 16,47-24 0,-47 23-16,0-23 0,23 0 15,-23 0-15,0 23 16,0-23-16,0 24 15,0-1 1,0-23-16,0 24 16,0-1-16,0-23 15,0 0 1,0 0-16,0 24 16,0-1-16,0 1 15,-23-24-15,23 0 16,-24-1-1,1 25 17,23-1-17,-24 24 1,1 0-16,-1 0 16,-23 0-16</inkml:trace>
  <inkml:trace contextRef="#ctx0" brushRef="#br0" timeOffset="51378.39">12724 15687 0,'0'0'0,"0"-24"15,-24 24 1,0 0-16,-23 0 16,24 0-16,-1 0 15,-23 0-15,0 0 32,-23 24-32,23-24 0,0 70 15,0-46-15,-24-1 16,48 1-1,-24 23-15,47-24 16,0 1 0,-24-1-16,24 1 15,0-1-15,0 24 16,0-23-16,0-1 16,0 1-16,0-1 15,0 1-15,0 23 16,0-24-1,0 1-15,0 23 16,0 0 0,0-23-16,24 23 15,-1 0-15,24 23 16,-47-46-16,24-1 16,23 1-16,-47-1 15,23-23-15,1 24 16,-24-1-16,23-23 15,1 24-15,23-24 16,-24 0-16,24 0 16,-23 47-16,-1-47 15,1 0 1,-1 0-16,24 0 31,-23 0-31,23 0 16,24 0-16,-48 0 15,1-24-15,23 1 16,-24-1-16,1 1 16,-24-24-16,0 23 15,23-23-15,-23 0 16,0 0-16,24 24 16,-24-24-16,0 23 15,0-23 1,0 23-16,0-46 15,0 46-15,0-23 16,0 24 0,0-24-1,-47 0-15,23 23 16,24 1-16,-23-24 16,-1 0-16,1 47 15,-1-47-15,1 23 16,-1 1-1</inkml:trace>
  <inkml:trace contextRef="#ctx0" brushRef="#br0" timeOffset="52610.2699">13006 15122 0,'-24'0'15,"-23"0"1,24 24 0,-1-1-16,1 1 15,-1-1-15,-23 1 16,0 46-16,0 1 15,47-48 32,-24 1 31,24-1-46,0 1 15,0-1-32,0 1 1</inkml:trace>
  <inkml:trace contextRef="#ctx0" brushRef="#br0" timeOffset="53409.83">13523 15028 0,'24'47'94,"23"0"-79,-24 24-15,24-24 16,-23-24-16,-1 24 16,1-23-16,23 23 15,-24-24-15,1 1 16,-1-24 0,1 23-1,-1 1 63,-23-1-46</inkml:trace>
  <inkml:trace contextRef="#ctx0" brushRef="#br0" timeOffset="54449.4">14370 13970 0,'-71'0'62,"24"0"-46,-23 70-16,23-46 15,0 23 1,23-47 0,24 23-16,-47-23 15,24 47-15,-25-23 16,1-1 0,0-23-16,24 47 15,-24-23-15,23-24 16,24 23-16,-23 1 15,-1-24-15,24 23 16</inkml:trace>
  <inkml:trace contextRef="#ctx0" brushRef="#br0" timeOffset="55434.08">15546 14017 0,'47'0'94,"70"117"-79,1-23-15,0-47 16,-71 0-16,23 24 16,1-47-16,23 46 15,-71-46-15,24-1 16,0 24-16,-23-47 15,-1 0-15,1 0 47,-1 24-31,1-24 78</inkml:trace>
  <inkml:trace contextRef="#ctx0" brushRef="#br0" timeOffset="57009.84">16863 14652 0,'-24'0'46,"1"23"-30,23 1-16,0-1 16,0 24-1,0-23 17,0-1-32,0 1 15,23-1 1,1 1 15,46-1-31,-70 1 16,24-24-16,23 23 15,-47 1 48,23-24-48,-23 23 17,0 1-17,0 0 32,-23-24-16,-1 0 63,1-24-94,-1-23 16</inkml:trace>
  <inkml:trace contextRef="#ctx0" brushRef="#br0" timeOffset="57577.87">16816 14558 0,'23'0'16,"-23"-24"-16,47 24 15,-23 0 1,46-23-16,-46 23 15,46 0-15,-23 0 16,-23 0 0</inkml:trace>
  <inkml:trace contextRef="#ctx0" brushRef="#br0" timeOffset="58568.81">17521 14816 0,'-23'0'62,"-1"0"-46,1 0 0,-1 0-16,-23-23 15,24 23 1,-24-24-16,0-23 15,23 24 32,24-1-31,0 1 0,0-1-16,0 1 15,0-1 1,0 1-1,0-1 1,24 24 31,-1 0-47,1 0 47,-1 0-32,-23 24 1,0-1 0,47 1-16,-47-1 15,0 1 1,0 23 0,0-24-16,0 1 15,0-1-15,0 1 16,0-1-16,0 1 15,0-1 1,0 1-16,0-1 31,0 1-15</inkml:trace>
  <inkml:trace contextRef="#ctx0" brushRef="#br0" timeOffset="60138">17451 14393 0,'0'-24'0,"-24"24"16,1-23-16,-1 23 15,24-24-15,-23 24 16,-1-23-16,1 23 16,-24 0-1,0 0-15,0 0 16,23 0-16,-23 0 16,23 0-16,-23 0 15,24 0 1,-24 0-16,23 0 15,1 0 1,-1 0 31,-23 23-47,24 1 16,-1-1-1,24 1-15,0 0 16,-23 23-16,-1-24 15,24 48-15,-23-48 16,23 24-16,0-23 16,0 23-1,0-24-15,0 24 16,0-23-16,0 46 16,0-46-16,0 23 15,0-24 1,23 24-16,1 1 15,-1-1 1,1 0-16,-24 0 16,47-24-16,-47 1 15,23-24-15,-23 23 16,0 1-16,24-24 16,-1 23-16,1-23 15,-1 0 1,1 0-16,23 24 15,0-24-15,24 0 16,-1 0-16,-46 0 16,-1 0-16,24 0 15,-23 0-15,-1 0 16,1-24-16,-24 1 31,23-1-31,1-23 16,23 0-16,-24 0 15,-23 24-15,24-24 16,-24 23 0,0-23-16,0 23 15,0-46 1,0 23 0,0 23-1,0 1-15,0-24 16,0-47-16,0 70 15,0-46-15,0 23 16,0 0-16,0 23 31,-47 24 32</inkml:trace>
  <inkml:trace contextRef="#ctx0" brushRef="#br0" timeOffset="60993.82">16839 15193 0,'-23'0'78,"-24"0"-78,23 47 16,1 0-16,-24 0 15,0-24-15,0 48 16,23-48-16,24 1 16,0-1-16,-47 24 15,23-23 1,1-1-1</inkml:trace>
  <inkml:trace contextRef="#ctx0" brushRef="#br0" timeOffset="61554.49">16486 15781 0,'0'23'94,"0"24"-94,0 24 16,0-48-16,0 24 15,0-23-15,0-1 16,0 1 0,0-1-1</inkml:trace>
  <inkml:trace contextRef="#ctx0" brushRef="#br0" timeOffset="62273.71">16463 15898 0,'-24'0'62,"1"0"-46,-24 0-1,23 0-15,-23 0 16,0 24 0,24-1-16,-24 1 15,47-1-15,-24-23 16,24 24 124,71-24-124,-1-24-16,-23 24 16,-23 0-16,23 0 15,0-23-15,-24 23 188,1 0-173</inkml:trace>
  <inkml:trace contextRef="#ctx0" brushRef="#br0" timeOffset="63001.84">16698 15804 0,'0'24'78,"0"-1"-78,0 1 31,0-1-15,0 1-16,0 23 15,24-24 1,-1 1 15,24 23 0,0-24-15,-47 1-16,24-24 16,-1 0-16,-23 23 62,0 1-15,0-1-31,0 1-16,-23-24 46,-1 0-14,1 0-17,-24 0 48</inkml:trace>
  <inkml:trace contextRef="#ctx0" brushRef="#br0" timeOffset="63457.75">16651 15828 0,'0'-24'0,"24"24"47,-1 0-47,24-23 15,-23 23 1,-1 0-16,24-24 16,-23 24-1,-1-23 1,1 23-16</inkml:trace>
  <inkml:trace contextRef="#ctx0" brushRef="#br0" timeOffset="64762.59">16980 15616 0,'-23'-24'16,"-1"24"-16,-46 0 16,23-23-1,23 23-15,1 0 16,-1 0-16,1 0 15,-1 0-15,1 0 16,-1 0-16,1 0 16,-24 0-16,23 0 15,-23 0-15,23 0 32,-23 0-32,0 0 15,24 23 1,-1-23-16,1 0 31,-1 24-15,1-24-16,-1 23 31,-23 25-15,24-25-1,-1 1 1,24-1-1,-23 1-15,23-1 16,0 24 0,0 0-1,-24-47-15,24 24 16,0-1-16,0 1 16,0-1-1,0 1-15,0-1 16,0 1-16,0-1 15,0 1-15,0-1 16,0 1 0,24-1-16,-24 1 15,70 23-15,-70-24 16,24 1-16,-1 0 16,1-1-16,23 24 15,-24-23 1,1-24-16,46 23 15,-23 1 1,-23-24-16,0 0 16,-1 0-16,1 0 15,-1 0 1,1 0 0,-1 0-16,1 0 15,46 0-15,-23 0 16,-23 0-16,-1 0 15,24-24 17,-23-23-32,-1 47 15,1-70-15,-1 46 16,48-70-16,-71 70 16,0-23 15,0 24-31,23-24 15,-23 23 1,0 1-16,0-24 16,0 23-16,0 1 15,0-48-15,0 48 16,0-24-16,0 23 16,0-23-16,0 24 15,0-25-15,-23 25 16,-1 23 15,24-47-15,-47 23-1,24 24 48,-1 0-63</inkml:trace>
  <inkml:trace contextRef="#ctx0" brushRef="#br0" timeOffset="65818.15">16557 15828 0,'-23'0'16,"-1"0"46,24 23-62,0 24 16,0-23-1,0-1-15,0 1 16,24 23 0,-24-24-1,0 1 1,0-1-1,0 1 1,0-1 15,0 24-15,0-23 31</inkml:trace>
  <inkml:trace contextRef="#ctx0" brushRef="#br0" timeOffset="67113.82">16486 15757 0,'0'-23'62,"-23"23"-62,-1 0 31,1 0-31,23 23 16,-24-23-16,24 47 16,-47 0-16,-23 47 15,70-70-15,0-1 16,-24-23-16,24 24 31,-23-1 32,23 1-48,0-1 173,23-23-173,1 0-15,23 0 32,-24 0-32,24 0 62,-23 0-62,-1 0 16,1 0-16,-1 0 15,1 0-15,0 0 16,-1 0 46,24 0 48,-23 0-110,-1 0 15,1 0-15,-1 0 79</inkml:trace>
  <inkml:trace contextRef="#ctx0" brushRef="#br0" timeOffset="68050.18">17404 15169 0,'0'47'47,"47"0"-47,-24 0 16,1 0-16,23 0 16,-24-47-16,1 47 15,-1-23-15,48 23 16,-71-24-16,23 1 15,1-1 1,23 24 0,0-23 46</inkml:trace>
  <inkml:trace contextRef="#ctx0" brushRef="#br0" timeOffset="68867.0399">18039 15828 0,'-47'0'31,"23"0"0,1 0-15,-1 0-1,24 23-15,0 1 16,0 23 0,0-24-1,0 1 1,0-1 0,0 1-1,24-24 1,-1 23-1,24-23 1,0 47-16,0-23 78,-23-24-78,-24 23 16,0 1-1,0-1 17,-24-23-1,-23 47-15,24-47 30,-24-23 17,23-24-47,1 23-16,23 1 15</inkml:trace>
  <inkml:trace contextRef="#ctx0" brushRef="#br0" timeOffset="69369.13">17921 15781 0,'0'-24'32,"24"24"-32,-1 0 15,48 0-15,-48 0 16,1 0-16,-1 0 16,24 0-16,-23 0 15,-1 0-15</inkml:trace>
  <inkml:trace contextRef="#ctx0" brushRef="#br0" timeOffset="69928.97">18533 15734 0,'0'23'78,"47"24"-78,-47-23 16,0-1-16,23 48 15,-23-48-15,0 1 31,0 23-31,0-24 32</inkml:trace>
  <inkml:trace contextRef="#ctx0" brushRef="#br0" timeOffset="70649.15">18556 15804 0,'-70'0'79,"46"24"-79,-23 23 15,47-24-15,-24 24 16,1 0-16,-1-23 15,24-1 95,24-23-79,-1 0-15,25 0-16,-25 0 15,1 0 1,-1 0 15,24 0-15,-23 0-1</inkml:trace>
  <inkml:trace contextRef="#ctx0" brushRef="#br0" timeOffset="71793.81">18603 15569 0,'-23'0'16,"-1"-24"-16,-23 1 0,-23 23 15,22 0-15,-22 0 16,-1 0-16,-23 0 16,47 0-1,24 0-15,-1 0 16,-23 0-1,0 0-15,0 0 16,0 23 0,24-23 15,-48 47-15,47-23-16,1-24 15,-1 23-15,-23 25 16,47 22 15,0-23-15,0 0-1,0 0-15,0-23 16,0-1-16,24 1 16,-24-1-16,0 48 15,23-48-15,1 1 16,-24 23-16,23-47 15,1 47-15,23 23 16,-23-46-16,-24 0 16,47 23-16,-24-47 15,-23 23-15,47 24 16,0 0 0,0 0-1,0-47 1,-23 24-16,23-1 15,0-23-15,23 0 16,1 0-16,0 0 16,-48 0-16,24 0 15,-23 0-15,-1 0 16,1 0-16,-1 0 16,1-23-16,23-24 15,-47 23-15,0 1 16,23-1-1,-23-46-15,47-48 16,-47 71-16,0-47 16,24 70-16,-1-46 15,-23 46-15,0-46 16,0 23 0,0 23-1,0 1 1,0-24-16,-23 0 31,23 23-31,-24 24 16,24-47-1,-23 23-15,-1 1 32,-23 23 30</inkml:trace>
  <inkml:trace contextRef="#ctx0" brushRef="#br0" timeOffset="84400.7399">12089 5785 0,'0'-23'16,"-24"23"0,-23 0-1,23 70 1,1 24-16,-48 0 16,24 0-16,-23 48 15,-1 22-15,-23 1 16,0-24-16,24-23 15,46-48-15,-47 24 16,48-70-16,-1 46 16,1-46-1</inkml:trace>
  <inkml:trace contextRef="#ctx0" brushRef="#br0" timeOffset="86057.38">12418 16651 0,'-24'0'63,"24"23"-47,-47 24-16,24-23 15,23 23-15,-71 0 16,71 0-16,-23-24 15,-48 72 1,24-48-16,0 0 16,23-24-16,24 1 15,0-1-15,-23 1 16,-1-24-16,24 47 16,0-24-1,-23 1 16,23-1 16,-47 1-47,47-1 47,0 1-31,-24-24-16,24 47 31,-70 0-15,46-24-16,24 1 31,-23-24-15,23 23-1,-24-23 1,-23 0 15,47 24-15</inkml:trace>
  <inkml:trace contextRef="#ctx0" brushRef="#br0" timeOffset="95881.33">11383 17897 0,'-24'0'15,"1"0"1,-24 0 0,23 0-16,1 24 15,23-1 1,0 1-1,0-1 1,0 1 0,0-1 15,0 48-15,23-71-16,-23 23 15,24-23-15,23 24 16,-24-1-1,1-23-15,-1 0 32,1 24-32,0-24 93,-24 24-77,0-1 15,-24-23-15,-23 24-16,23-24 16,1 0-1,-1 0-15,1 0 16,-24 0-16,23 0 15,1 0 1,-1 0 0,1-24-1,-1 24 32,1-23-31</inkml:trace>
  <inkml:trace contextRef="#ctx0" brushRef="#br0" timeOffset="96442.7899">11195 17944 0,'47'0'0,"-47"-23"16,47 23-1,0 0-15,0 0 16,24-47-16,46 47 15,-70 0-15,47 0 16,-23-24-16,-24 24 16,-24 0-16,1 0 15,-1 0 110</inkml:trace>
  <inkml:trace contextRef="#ctx0" brushRef="#br0" timeOffset="96970.59">11994 17874 0,'0'47'63,"24"23"-48,-24-23-15,0 0 16,0-23 0,0 23-16,0-24 15,0 1-15,0 0 16,0-1-16,23 1 16,-46-24 93</inkml:trace>
  <inkml:trace contextRef="#ctx0" brushRef="#br0" timeOffset="97698.55">11900 17944 0,'-47'0'78,"0"0"-62,0 47-1,24 0 1,-1 0 0,48-47 124,70 0-140,0 0 16,0 0-16,24 0 15,-95 0-15,1 0 16,-1 0-16,1 0 31</inkml:trace>
  <inkml:trace contextRef="#ctx0" brushRef="#br0" timeOffset="99147.26">11994 17709 0,'-23'0'16,"-48"-70"-1,24 70-15,0-24 16,0 1-1,24-1 1,-24 0 15,23 24-31,-23 0 32,24 0-17,-24 0 1,23 0-16,-23 24 15,0-24-15,-24 24 16,48-24-16,-71 70 16,47-46-1,23-24-15,1 23 16,-1 1-16,-23-1 16,24 1-1,-1-1-15,24 1 16,0 23 15,-23-24-15,23 1-1,0-1 1,0 1 15,0 46-15,0-23-1,0-23 1,0 23 0,0-24-1,0 25 1,0-25 0,0 1-16,47-1 31,-24 24-31,1-47 15,-24 24-15,47-1 16,-24 1-16,1-24 16,-1 23-16,24 1 15,-47-1-15,47-23 16,-23 0-16,-1 24 16,24-24-16,-23 23 15,23-23 1,-23 24-1,46-24 1,1 0-16,23 0 0,-71 0 16,24 0-1,0 0-15,0 0 16,0-24 15,24 24-15,-24-23-1,0-1 1,-23 1-16,-1-1 16,1 1-1,-24-1 1,47 24-16,-47-70 16,0 46-1,0-23 1,0 24-1,0-1-15,0 0 16,0 1 0,0-1-1,0 1-15,0-24 16,0 23 0,0-23-16,-24 24 15,1-24 1,-24-24-16,0 24 15,-1 24-15,25-24 16,-24 23-16,47 1 16,-24 23-1,-23 0 32,24 0-47,-1 0 16,1 0-16,-1 0 15</inkml:trace>
  <inkml:trace contextRef="#ctx0" brushRef="#br0" timeOffset="101554.8">11289 17592 0,'0'-24'62,"-71"24"-15,24-71-47,24 71 16,-24-47-16,23 24 16,1-1-16,23 1 15,-24-1-15,24-23 16,-47 24-1,47-1 1,0-23-16,0 24 16,0-1-1,0 1-15,0-24 16,0 0 0,0 0-1,0 23-15,0-47 16,0 48-16,0-24 15,0 23-15,24 1 16,-24-24-16,23 0 16,1 23-16,-1 1 15,1-1 1,-1 1 0,24-24-1,-23 23 1,23 24-16,-24-23 15,1-1 1,-1 24-16,24 0 16,-47-23-1,95 23-15,-95-24 0,47 1 16,-24 23-16,48 0 16,-24-24-16,-24 24 15,1-23 1,23 23-1,-24 0 17,24 0-17,-23 0 1,23 0 0,-24 0 62</inkml:trace>
  <inkml:trace contextRef="#ctx0" brushRef="#br0" timeOffset="103513.2899">11736 16298 0,'47'0'47,"0"0"-32,-24 0-15,1 0 16,-1 0-16,1 0 15,-24 24-15,23-1 16,1 1 0,-1-1-1,1 1 32,-24-1 31,-24-23-62,1 0-16,23 24 16,-24-1-16,1 1 15,-1-24 1,24 23-16</inkml:trace>
  <inkml:trace contextRef="#ctx0" brushRef="#br0" timeOffset="104993.35">12253 15875 0,'0'-24'78,"-47"24"-47,24 0-15,-24-47 15,0 0-15,47 0 0,-24 0-16,24 0 15,0 23 1,0 1-16,-24-1 15,24 1 1,0-1 0,0 1-1,0-1 32,0 1 0,0-24-16,0 23-15,0-23-16,24 0 16,0 24-1,-24-1 1,0 1-16,23-24 47,1 23-16,-1 1-15,1-1 30,-1 1-30,24-25 0,-47 25 15,24 23-31,-1-24 16,1 1-16,-1-1 15,1 24 1,-1 0-16,1-23 15,-1-1-15,1 24 16,-24-23 0,23 23-1,1 0-15,-24-24 16,23 24-16,1 0 16,23-23-16,0-1 15,24 1 1,-48 23-1,1 0 1,-1 0 0</inkml:trace>
  <inkml:trace contextRef="#ctx0" brushRef="#br0" timeOffset="105978.32">12606 14628 0,'47'0'109,"-24"0"-93,1 24-16,0-1 15,-1-23 1,1 24-16,-1-1 219,-23 1-188,0 23-16,0-24-15,0 24 16,-23-23-16,23-1 16,0 1-16,-24 23 15,1-24-15,23 25 16,0-25 0,-24-23-16,0 24 15</inkml:trace>
  <inkml:trace contextRef="#ctx0" brushRef="#br0" timeOffset="111161.83">23260 13805 0,'23'0'46,"24"0"-30,0 0 0,0 0-16,48 0 15,-25 0-15,1 0 16,-24 0-16,-24 0 16,1 0-16,-1 0 15,1 0-15,-1 0 47,1 0-16,-24 24 141,0 23-172,0 0 16,0 0-16,0 0 15,0-24 1,-24 24-16,24-23 16,-23-1-1,-1 24 126,24-23-125,0-1 77</inkml:trace>
  <inkml:trace contextRef="#ctx0" brushRef="#br0" timeOffset="112608.77">24177 13829 0,'0'-24'78,"118"24"-63,-71 0-15,-24 0 16,1 0 218,-24 24-234,0-1 16,0 1 0,0-1-16,0 24 15,0 0-15,0 0 16,-24 0-16,24-23 15</inkml:trace>
  <inkml:trace contextRef="#ctx0" brushRef="#br0" timeOffset="113833.89">24436 13476 0,'0'0'0,"-24"0"16,1 0-16,-1 0 15,-23 0 1,24 0-16,-48 0 16,48 0-1,-24 0-15,-24 0 16,24 0-16,0 0 15,23 0-15,-46 0 16,23 0-16,0 0 16,-118 47-1,118-24-15,-23 24 16,46-47 0,-23 47-16,0-23 15,23-1-15,1 1 16,-24-24-1,23 23 1,1 1-16,-1 0 16,24 23-16,-23-47 15,23 23-15,0 1 16,-24-1-16,24 1 31,0 23-31,0-24 16,0 24-1,0-23 1,0-1-16,0 1 16,0 23-1,0-24 1,24 1-16,-24-1 0,23-23 16,-23 24-1,47-1-15,-23 1 16,23-1-16,0 1 15,0-24-15,-24 23 16,25-23-16,22 0 16,-23 0-16,0 0 15,0 0-15,0 0 16,47 0-16,-70 0 16,-1 0-16,1 0 15,-1 0-15,24 0 31,0-23-31,0-1 16,24 24-16,-47 0 16,70-23-16,0-24 15,-71 47-15,24-24 16,0 1-16,24-24 16,-48 23-16,-23 1 15,47-1-15,-23 24 16,-24-23-16,47-24 15,-47 23 1,23-23 0,1 0-16,-24 24 15,0-24-15,0 0 16,0-1-16,0-22 16,0 23-16,0 23 15,0-23-15,-24 0 16,-23 24-1,0-24-15,-23 23 16,23 24-16,-24 0 16,1 0-16,-1 0 15,-23 0-15,24 0 16</inkml:trace>
  <inkml:trace contextRef="#ctx0" brushRef="#br0" timeOffset="114833.72">23354 14322 0,'0'24'63,"-24"-1"-47,1 1-16,-24 23 15,0 24 1,0-71-16,0 70 15,23-70-15,1 24 16,-1-1 15,24 1 1,-23-24 14,23 23 17</inkml:trace>
  <inkml:trace contextRef="#ctx0" brushRef="#br0" timeOffset="115738.58">22813 15004 0,'0'-23'63,"-47"23"-48,23 0 1,-23 23 0,47 1 15,0 0 16,0-1-47,0 1 15,0-1 17,0 1-1,0-1-31,0 1 15,24-24-15,-24 23 16,23-23 15,-23 24 47,0-1-46,-23 1-32,-1-1 15,1-23 1,-1 0-16,1 0 31,-24 0 47,23 0-62,-23 0 15</inkml:trace>
  <inkml:trace contextRef="#ctx0" brushRef="#br0" timeOffset="116281.4">22531 14934 0,'47'0'15,"0"0"-15,0 0 16,23 0-16,-23 0 16,-23 0-16,47 0 15,-48 0-15,1 0 31,-1 0-31,1 0 32,23 0-32</inkml:trace>
  <inkml:trace contextRef="#ctx0" brushRef="#br0" timeOffset="116762.47">23260 14934 0,'23'23'31,"-23"1"-15,0 23-16,0 0 16,0-23-1,0-1-15,0 24 16,0 0-16,0 0 16,0-23-1,0 23 1,0-24 46</inkml:trace>
  <inkml:trace contextRef="#ctx0" brushRef="#br0" timeOffset="117401.17">23260 14981 0,'-24'0'31,"1"23"0,-1 25-31,1-25 16,-1 1-16,-23 23 16,24-24-16,23 1 15,-24-24 1,48 23 93,117-23-109,-71 0 16,-46 0-16,23 0 15,-24 0-15,24 0 32</inkml:trace>
  <inkml:trace contextRef="#ctx0" brushRef="#br0" timeOffset="118314.07">23166 14746 0,'0'0'16,"-24"0"-16,-46 0 0,46 0 15,-23 0 1,0 0-16,0 0 16,24 0-1,-25 0-15,1 0 16,-47 0 0,94 23-16,-47-23 15,0 47-15,-23-23 16,23-1-16,23 1 15,1-1-15,-1 1 16,1-24-16,23 23 16,0 1-1,0 23 1,0-23 0,0 23-1,0 0 1,0-24-16,23 1 15,-23 23-15,71 0 16,-48 0-16,-23-24 16,47 24-16,0 0 15,-23-23-15,-1-1 16,1 1-16,23-1 16,0-23-16,-24 24 15,48-1-15,0 1 16,-1-24-1,1 0-15,-1 0 16,-23 0-16,0 0 16,94 0-1,-70-24-15,-24 1 16,0 23-16,-23-47 16,23 23-16,-47-23 15,23 47-15,1-23 16,-24-1-1,0 1-15,0-24 16,0 23 0,0-46-16,0 23 15,0 0-15,0-24 16,-71 24-16,24 0 16,24 0-16,-25 23 15,-22-23-15,46 47 16,1 0-16,-1 0 15,1 0-15,-1 0 16,-23 0 0,24 0-16</inkml:trace>
  <inkml:trace contextRef="#ctx0" brushRef="#br0" timeOffset="118953.23">24906 14181 0</inkml:trace>
  <inkml:trace contextRef="#ctx0" brushRef="#br0" timeOffset="119514.3">24718 14087 0,'47'24'63,"71"46"-63,-71-46 15,-24-24-15,71 47 16,-70-24-16,-1-23 16,1 24-16,23 23 15,-24-47-15,1 23 16,-1 1 0,1 23-16,-1-47 15,-23 24 1,24-24-16,-1 23 47,1 1-32,-1-24 1,1 0 15,-24 23-15,24-23-16</inkml:trace>
  <inkml:trace contextRef="#ctx0" brushRef="#br0" timeOffset="120193.54">25565 14581 0,'0'24'62,"0"-1"-46,0 24-16,0-23 15,0-1 1,0 1-16,0-1 16,0 1-1,0-1-15,23 24 16,1-23-16,46-1 15,-23 1 1,-23-1 0,-1-23 15,1 24 31,-24 23-15,-24-47-31,1 0 0,-1 0-16,1 0 15,-24 0-15,0 0 16,-24 0-16,24 0 15,24 0 1,-1 0 0,1 0-1</inkml:trace>
  <inkml:trace contextRef="#ctx0" brushRef="#br0" timeOffset="120617.37">25494 14652 0,'47'0'47,"47"0"-32,-23 0-15,23 0 16,-24 0-16,-23 0 16,-23 0 46</inkml:trace>
  <inkml:trace contextRef="#ctx0" brushRef="#br0" timeOffset="121416.66">26223 14887 0,'-23'0'63,"-1"0"-48,-23-24-15,24 24 16,-24 0-16,23-23 16,-23-1-1,47 1 1,-24-24-1,24 23 1,0 1-16,0-24 16,0 23-1,0 1 1,0-1 31,24 24-32,-1 0-15,48 24 16,-47-24-16,-1 23 16,1-23-16,-24 47 15,0-23 17,23 23-32,-23 0 15,0-24-15,0 24 16,0-23-16,0-1 15,0 1-15,0 23 16,0 0-16,0 0 16,-23-47 15,23 24-31,-24-24 31,24 23-15,-23 1-1,-1-24 1</inkml:trace>
  <inkml:trace contextRef="#ctx0" brushRef="#br0" timeOffset="122369.05">26153 14181 0,'-24'-23'0,"1"23"16,-24 0 0,23 0-16,-23 0 15,0 0 1,0 0-1,-24 23-15,-46 24 16,70 0-16,-47 0 16,23 24-16,24-47 15,0-1-15,47 1 16,-47-1-16,23 1 16,1-1-16,23 1 15,-24 23 1,24 0-1,-23-24-15,23 1 16,0 23-16,-24-24 16,24 24-16,0 0 15,0 0-15,0-23 16,0 23-16,0-24 16,0 25-1,24-1-15,-24 0 16,23-24-1,1 1-15,23 23 16,-47-24-16,23-23 16,48 94-1,0-70-15,-24-1 16,0 1-16,23-24 16,1 0-16,23 47 15,-24-47-15,-23 0 16,48 0-16,-48 0 15,-24 0-15,71-24 16,-23-23-16,-24 24 16,0-71-16,0 70 15,-47-23-15,0 0 16,0-23-16,47-1 16,-47 24-16,0 0 15,23-24-15,-23-23 16,0 24-1,0 23-15,0-24 16,-47-23-16,47 24 0,-70-1 16,70 47-16,-24 24 15,1-47 1,-1 47-16,-46 0 16,-1 0-1,48 0-15,-119 71 16</inkml:trace>
  <inkml:trace contextRef="#ctx0" brushRef="#br0" timeOffset="123081.59">25753 15381 0,'-24'70'46,"-23"1"-46,24-24 16,23 0-16,-94 24 16,47-1-16,-24-23 15,24 0-15,23 0 16,24-23-16,-23-24 16,46 0 93</inkml:trace>
  <inkml:trace contextRef="#ctx0" brushRef="#br0" timeOffset="123505.89">25518 16227 0,'23'24'16,"-23"-1"0,0 1-1,0 23 1,0-23 0,0-1-16,0 1 15,0-1 1,0 24 15,0-94 63</inkml:trace>
  <inkml:trace contextRef="#ctx0" brushRef="#br0" timeOffset="124057.39">25494 16251 0,'0'-24'47,"-23"24"-47,-48 24 47,47-1-47,24 25 16,0-25 171,118-23-171,0 0-1,-1 0-15,-70-23 16,-23 23-16,46-24 16,-46 24 46,-24 24-46,-71 23-1</inkml:trace>
  <inkml:trace contextRef="#ctx0" brushRef="#br0" timeOffset="124681.85">25847 16227 0,'0'24'47,"0"-1"-32,-24 1-15,24 0 16,0-1 0,0 1-1,0-1 1,0 1-1,0-1 1,0 1 15,0-1-15,24 24-16,-24 0 31,0-23-15,0-1 31,0 1-32,-71-1 1,48 1 0,-1-24-16,1 0 15,-1 0 1,-23 0-1,24 0 1,-1-24 0,1 24-16</inkml:trace>
  <inkml:trace contextRef="#ctx0" brushRef="#br0" timeOffset="125018.11">25776 16322 0,'24'0'31,"23"-24"-15,-24 24-16,48 0 15,-24-24-15,-24 24 16,1 0-16,23-23 16,-47-1 15</inkml:trace>
  <inkml:trace contextRef="#ctx0" brushRef="#br0" timeOffset="125720.26">25706 15992 0,'-47'0'16,"23"0"-16,-23 0 15,24 0-15,-48 0 16,1 24-16,-1-1 15,24-23-15,23 47 16,-46-23-16,70-1 16,-24 24-16,-46 0 15,70 0-15,-24 1 16,24-25 0,0 48-1,0-24-15,0 23 16,0-23-16,0 24 15,0-48-15,0 24 16,0 0-16,47-23 16,-47-1-1,24-23-15,-1 24 16,24-1-16,47 24 16,-23-47-16,94 0 15,-24 0-15,-47 0 16,-24 0-16,-23 0 15,0 0-15,-23 0 16,-1-23-16,1-24 16,-24 0-16,24 0 15,-1-24-15,-23 1 16,0 46-16,0-23 16,0 24-16,0-1 15,0 1-15,-23-24 16,-1 23-1,0 24 1,1 0 0,-48-23-1,48-1 1,-1 24 0</inkml:trace>
  <inkml:trace contextRef="#ctx0" brushRef="#br0" timeOffset="126386.38">26482 15287 0,'23'-24'47,"71"71"-31,-23 47-16,47 24 15,-1-24-15,-23-23 16,47 23-16,-94-47 16,24-24-16,-48 24 15,1-47-15,0 0 16,-24 24 15</inkml:trace>
  <inkml:trace contextRef="#ctx0" brushRef="#br0" timeOffset="127033.76">27705 15969 0,'-24'23'63,"24"1"-48,0-1-15,0 1 16,0-1 15,24 24-31,23 0 16,-24-23-16,24-24 15,-23 23-15,23 24 16,-24-47-16,-23 24 16,48-24-16,-25 47 31,1-47-15,-24 24 15,0-1-16,0 1 1,-24-1 0,-47 1-1,48-24 1,-24 0-16,0 23 16,-24-23-16,24 0 31,24 0-31,-24 0 15,0 0 1</inkml:trace>
  <inkml:trace contextRef="#ctx0" brushRef="#br0" timeOffset="127425.76">27681 16086 0,'71'0'47,"-1"0"-47,1 0 15,0 0-15,-1 0 16,24 0 0,-47-23-16,-23 23 15</inkml:trace>
  <inkml:trace contextRef="#ctx0" brushRef="#br0" timeOffset="127850.86">28387 16016 0,'23'-24'16,"-23"48"31,0 70-47,0-24 15,24-23-15,-24 24 16,0-24-16,47 0 16,-47-23-16,0 23 15,23-24 1,-23-46 62,-23-1-78,23 1 16</inkml:trace>
  <inkml:trace contextRef="#ctx0" brushRef="#br0" timeOffset="128402.17">28387 16063 0,'-24'-24'47,"1"24"-47,-1 47 15,1-23 1,-1 23-16,24-24 15,-23-23-15,23 24 16,0-1-16,23-23 125,48 0-109,-1 0-16,-46 0 15,23 0 1,-24 0 0</inkml:trace>
  <inkml:trace contextRef="#ctx0" brushRef="#br0" timeOffset="129153.07">28410 15710 0,'-23'0'16,"-1"-23"-16,1 23 15,-24 0-15,23 0 16,-46 0 0,-1 0-16,1 0 15,-24 0-15,-1 0 16,25 23-16,-24 48 16,47-24-16,-71 23 15,71-23-15,0 24 16,-23-24-16,23 47 15,23-71-15,24 1 16,-24 23-16,24 0 16,0-23-16,0-1 15,0 24-15,0-23 16,0-1-16,0 24 16,0 24-16,24-24 15,0-47 1,23 47-16,-47-24 15,0 24-15,70 0 16,48 47-16,-71-70 16,-24-24-16,95 47 15,-71-23-15,47-24 16,-23 0-16,-1 0 16,1 0-16,-24 0 15,47-48 1,-24 1-16,-70 24 15,47-24-15,-23-24 16,-1 48-16,-23-1 16,24-93-1,-24 70-15,0-24 16,-24-23-16,1-24 16,-24 1-16,0 46 15,-47-46-15,23 70 16,1-24-16,23 48 15,-24 23-15</inkml:trace>
  <inkml:trace contextRef="#ctx0" brushRef="#br0" timeOffset="148425.74">22625 15545 0,'0'-23'62,"-47"23"-46,23 23-1,-23 48-15,-47 23 16,47-23-16,47-24 16,-70 0-16,70 0 15,-24-24-15,24 1 16,-23 23-16</inkml:trace>
  <inkml:trace contextRef="#ctx0" brushRef="#br0" timeOffset="149209.3299">21919 16298 0,'-23'0'16,"-24"0"-1,23 24 1,24-1 15,0 1-15,0 23 31,0-24-47,0 1 15,24-1-15,23 1 16,-24-1 0,1-23 93,-24 24-93,-24 23-1,1-24-15,-1-23 16,1 47-16,-1-47 16,1 0 46,-1 0-46,1 0-1</inkml:trace>
  <inkml:trace contextRef="#ctx0" brushRef="#br0" timeOffset="149705.68">21802 16298 0,'23'-24'32,"1"24"-17,23 0-15,23-23 16,-23 23 0,-23 0-16,23 0 15,-24-24-15,1 24 16</inkml:trace>
  <inkml:trace contextRef="#ctx0" brushRef="#br0" timeOffset="150234.06">22249 16227 0,'0'47'16,"47"24"0,-47-24-16,23 0 15,-23-23-15,0 23 16,0-24-16,0 1 16</inkml:trace>
  <inkml:trace contextRef="#ctx0" brushRef="#br0" timeOffset="151363.59">22272 16086 0,'0'0'0,"-47"0"0,23 0 15,1-23-15,-24 23 16,23 0-16,-23 0 16,24 0-16,-1 0 15,-23 0 1,24 0-1,-1 0-15,-23 0 16,24 0-16,-48 47 16,24-24-1,0 1 1,47-1-16,-47 24 16,24 0-16,-1-23 15,24 23-15,-24-23 16,24-1-1,0 1 1,0-1-16,0 24 16,0-23-16,0-1 15,0 1-15,0-1 16,0 1-16,0-1 31,0 1-31,0-1 16,0 1-16,0-1 15,0 1-15,0 23 16,48 0 0,-25-24-16,1-23 15,23 24-15,-24-1 16,1-23-16,-1 0 16,1 24-16,46 0 15,-46-24-15,23 0 16,-24 0-16,24 0 15,24 0 1,-24 0-16,0 0 16,-24 0-16,48-24 15,-47 24-15,-1-24 16,24 1-16,-23 23 16,-24-24-16,47 24 15,-47-23 16,23-1-31,-23 1 16,0-1 0,0-23-16,0 24 15,0-48-15,0 24 16,0-23-16,0 23 16,0-24-16,0 24 15,-23 0-15,23-24 16,-24 48-16,1 23 15,23-24 1</inkml:trace>
  <inkml:trace contextRef="#ctx0" brushRef="#br0" timeOffset="152210.09">23354 15616 0,'47'0'62,"47"94"-62,-70-94 16,46 71-1,1-24-15,-1 23 16,-23-23-16,-23-23 16,-1-1-1,1-23 1</inkml:trace>
  <inkml:trace contextRef="#ctx0" brushRef="#br0" timeOffset="153314.19">23707 16369 0,'23'0'47,"24"0"-31,-23 0-16,46 0 16,-46 0-1,-1 0 32,1 0-31,-1 23-1,-23 1-15,0 23 16,0-24-16,0 1 16,0-1-16,0 24 15,-23-23 1,23-1-1,-24 1-15,-23-1 16,0 1-16,0-1 16,24-23-16,23 24 31,47-1 125,23-23-156,-46 0 16,-1 0-16,1 0 15</inkml:trace>
  <inkml:trace contextRef="#ctx0" brushRef="#br0" timeOffset="154202.26">24224 16604 0,'-23'0'78,"-1"-24"-62,1-23 0,-1 47-1,24-23-15,-24 23 16,24-24 0,0 1-1,-23-1 1,23 1 15,0-1-15,23 1-16,1 23 62,0 0-46,-1 0 15,1 0-31,23 0 16,-47 23 15,23 1-15,-23 23-16,0-24 15,0 24 1,0 24-1,0-24-15,0-24 16,0 1 0,0-1-16,0 1 31,-23-1-15,23 1-1,-24-24-15,1 47 16,23-24-1,-24-23 17</inkml:trace>
  <inkml:trace contextRef="#ctx0" brushRef="#br0" timeOffset="155329.78">24177 15969 0,'-23'0'16,"-25"0"-16,1 0 16,24 0-16,-1 0 15,1 0 1,-24 0 0,0 0-16,47 23 15,-47-23-15,-24 24 16,24-1-1,-23 48-15,-1-48 16,48 24-16,-1-47 16,1 47-1,-1 0-15,24 1 16,0-25-16,-24-23 16,24 24-16,0-1 15,0 24 1,0-23-16,0-1 15,0 48-15,0-24 16,0-24-16,0 1 16,0 23-16,0-24 15,0 24-15,0-23 16,0 46 0,24-46-16,0 23 15,-24-23-15,47-1 16,-24 24-16,1-47 15,-24 24-15,23-24 16,24 23-16,0-23 16,-23 24-1,23-24-15,-24 0 16,48 0-16,-24 23 16,0-23-16,23 0 15,-46 0 1,23 0-16,0 0 15,0 0-15,47-23 16,-23-1 0,-48 24-16,-23-23 15,24 23-15,23-47 16,-24 47-16,1 0 16,-1-47-16,1 23 15,-1-23 1,1 23-16,-24 1 15,23-24-15,-23-24 16,0 1-16,0 23 16,0-24-16,0 1 15,0 23-15,-23 0 16,23-24-16,-71-23 16,48 70-16,-1 1 15,1-24 1,23 23-16,-24 24 31,-46 0-15,23 0-1,0 0-15</inkml:trace>
  <inkml:trace contextRef="#ctx0" brushRef="#br0" timeOffset="157641.25">21778 17004 0,'24'0'859,"23"-47"-843,-24 47-16,-23-24 15,0 0-15,-47 119 250,0-48-234,47 0-16,-23-24 16,23 1-1,-24 23-15,-23 23 16,24-46-1,-1 23 1,1-24 0,-1 1 31,24-1-32,0 1 1,0-1 78,0 1-63</inkml:trace>
  <inkml:trace contextRef="#ctx0" brushRef="#br0" timeOffset="158737.79">21096 18038 0,'71'-23'47,"-1"23"-47,-23 0 15,0 0-15,-23 0 16,-1 0-16,1 0 31,-1 0-15,1 0-1,-24 23 1,0 1 0,0 23-16,0-24 15,0 24-15,0-23 16,0 23 15,-24-23-15,1-24-1,-1 0 48,71 0 93,47 0-140,-70 0-16,23 0 15,-23 0-15,-1 0 16,1 0 0,-1 0-1</inkml:trace>
  <inkml:trace contextRef="#ctx0" brushRef="#br0" timeOffset="159242.12">21778 18015 0,'24'-24'46,"-1"24"-30,1 47 0,-24 0-1,0-23-15,0 23 16,47 0-16,-47 0 16,0-23 15</inkml:trace>
  <inkml:trace contextRef="#ctx0" brushRef="#br0" timeOffset="160537.73">21966 17733 0,'-23'-24'0,"-1"1"16,1-1-16,-1 24 16,-23-23-16,0 23 15,24 0 1,-24 0 0,23 0-16,1 0 15,-24 0-15,-1 0 16,-22 0-16,-1 0 15,24 0-15,24 0 16,-24 0-16,23 0 16,-23 0-1,24 0 1,-24 0 0,47 23-16,-24-23 15,-23 24 1,47 23-1,-47-24 1,47 1 0,0-1-16,0 1 15,0-1-15,-23 24 16,23 0 0,0 0-16,0-23 15,0-1-15,0 1 16,0-1-16,0 1 15,0 23 1,0-24-16,0 1 16,0 0-1,0-1 17,23 1-17,1 23-15,-1-47 16,1 23-1,-1-23 1,1 47 0,-1-47-16,1 0 15,23 24-15,-24-24 16,-23 23-16,24-23 16,23 24-1,-24-24 1,1 0-16,46 0 15,-23 0-15,0 0 16,1 0-16,-1 0 16,-24 0-16,1 0 15,-1 0-15,1 0 16,-1 0 0,1 0-1,-1 0-15,24 0 16,-23 0-1,46-24-15,-46-23 16,46 0-16,-70 0 16,24 0-16,-1 24 15,1-1-15,-1-23 16,-23 23 0,0-23-16,0 24 15,0-24-15,0 0 16,0 0-1,0 0-15,0 0 16,0 23 0,0 1-16,0-1 15,-23 1 48,-24 23-32</inkml:trace>
  <inkml:trace contextRef="#ctx0" brushRef="#br1" timeOffset="186851.71">23001 13617 0,'-23'0'15,"-24"0"-15,23 0 16,-23 0 15,0 23-31,-24 71 16,48-23-16,-71 47 15,23-71-15,48 23 16,-1 24-16,-46 0 16,70-47-16,-24 0 15,24 0 1,0 1-16,-47-1 16,47-24-16,0 1 15,0 23-15,0-24 16,0 1-1,0-1 1,0 24 0,0-23-1,0-1-15,0 24 16,0-23-16,0 46 16,-23 1-16,-95 47 15,24-48-15,70-46 16,1 23-16,-1-47 15,1 47-15,-1-47 16,1 0 31,-1 23-31,1 24-16,-1-47 15,1 71-15,-1-24 16,1 23-16,-24 1 15,23-1-15,-23 1 16,24 23-16,-48 47 16,0-70-16,-23 117 15,24-94-15,23 24 16,-24-71 0,71-24-16,-23-23 15,23 47 48,-47 0-48,23-23-15,-23 117 16,0-94-16,0 70 16,-23-22-16,-1-1 15,47 0-15,-23-71 16,0 71-16,47-47 15,0 0-15,-47-23 16,47-1-16,0 1 16,0-1-16,0 1 15,0-1 1,0 25 0,0-1-1,0-24-15,0 1 16,0 46-16,24 1 15,-24-24-15,0 23 16,0 1-16,23-24 16,-23 0-1,24-24-15,-24 48 16,0 0 0,23-71-16,-23 23 15,24 24-15,-24-23 16,0-1-1,23 1-15,24-1 16,-47 48-16,71-24 16,-71-24-16,24 24 15,23 0-15,-24-23 16,1-1-16,-1 1 16,71 23-16,-70-47 15,46 23-15,71 25 16,-70-48-16,47 0 15,-24 0-15,-24 0 16,24 0-16,-70 0 16,23 0-16,23 0 31,95-118-15,-94 24-16,-1-24 15,-23 48-15,0-1 16,-23 1-1,-24 23-15,0 0 0,0-1 16,0 25 0,0-48-16,0 24 15,0 0-15,0-23 16,0 46-16,0-46 16,0-1-16,0 1 15,0 23-15,0 0 16,0 23-16,-24-23 15,24 23-15,0 1 16,0-1-16,-23 1 16,23-1 31,23 24-32,118 0 1,94 0-1,24-23-15,-94-48 16,-95 48-16,-23 23 16,0 0-16,0 0 125,71 0-125,23 0 15,0 0-15,-94 0 16,24 0-16,-1 0 16,1 0-16,-24 0 15,0 0 1,-23 0-1,46-47-15,-46 47 16,-1-24-16,24 1 16,-23-1-16,46-23 15,71-23-15,-70 70 16,-24-24-16,0 1 16,0 23-16,-23 0 31,-1 0-31,24 0 15,0 0-15,0 0 16,24 0-16,23 0 16,-47 47-16,47-47 15,-47 0 1,24 0-16,-48 0 16,1 0-1,-1 0 1,1 0-16,23 0 15,0 0-15,0 0 16,0 0-16,0 0 16,23 0-16,-23 0 15,0 23-15,24 1 16,-24-1-16,-23 1 16,70-1-16,23 48 15,48-71-15,-71 0 16,0 23-16,-23-23 15,-24 0-15,23 0 16,1 0-16,-24 0 16,0 0-16,47-23 15,47-24-15,-70 47 16,-1-47-16,-46 47 16,-1 0-16,1 0 15,-1 0 1,24 0-1,47 0-15,0 0 16,142 0-16,-25 0 16,-46 0-16,-71 23 15,-24-23-15,1 24 16,-47-24-16,-1 0 31,24 0-31,24 0 16,23 0-16,47 0 15,-71-47-15,-23 23 16,0 1-16,0-24 16,-23 0-16,23 23 15,-47 1-15,47-1 16,0-23 0,-23 47-16,-1-24 15,1 24-15,-1-47 16,-23 24-16,24-24 15,-24-24-15,0 24 16,0-23-16,0-24 16,0 70-16,0-46 15,-24 70-15,1-24 16,23-23-16,-47 0 16,23 0-1,-46-47-15,-1 23 16,24 24-16,-71-23 15,71 23-15,-23 0 16,70 23-16,-47 24 16,0-47-16,23 24 15,-23-24-15,-23 23 16,23-23-16,0-24 16,-71-23-16,47 71 15,-23-71-15,47 70 16,24 1-16,-1-1 15,-23 1-15,0-24 16,0 0-16,-23 0 16,-72-48-16,48 25 15,-47-48-15,24 24 16,-24-23-16,23 46 16,47 24-16,24-23 15,24 46-15,-24-23 16,47 0-16,-47 0 15,0 23-15,23-23 16,-23 24 0,24-1-16,-24 1 0,47-1 15,-24 24 1,1-23 0,-1-1-1,-23-23-15,24 24 16,-25-24-16,-22-47 15,-1-1-15,1 72 16,46-1 0,-23-23-16,0 24 31,-23-1-31,23 24 16,0 0-1,-24 0-15,-47 0 16,71 0-16,0 0 15,0 0-15,0 0 16,24 0 0,-24 0-16,-24 0 15,24 0-15,-23 0 16,-48 0-16,47 0 16,-46 0-16,23 0 15,0 0-15,70 0 16,-23-23-1,24 23 1,-24 0 0,23-24-16,1-23 15,-72 24-15,48-1 16,-23-46-16,23 70 16,23-24-16,1 1 15,-1-1 1,24 1-16,-23 23 47,-1 0-32,1 0 1,-24 0-16,23 0 16,-23 0-1,24 0-15,-71 0 16,23 0-16,24 0 15,0-47-15,-24 47 16,48 0 0,-1 0-16,1 0 15,-24 0 1,23 0 0,1 0-1,-24 0-15,23 23 16,-23-23-16,0 47 15,24-23-15,-1-24 16,24 23-16,-23-23 16,-1 24-1,1-1 1,-1-23 0,-23 0-16,23 24 15,-23-24-15,24 0 16,-1 23-16,1-23 15,-1 24 1,1-24 31,-1 0-47,1 0 16,-1 0 30,1 0-46,-1 0 16,-46 0 0,-1 0-1,1 0-15,23 0 16,-1 0-16,25 23 16,-24 24-16,23-47 31,24 24-16,-23-24 48</inkml:trace>
  <inkml:trace contextRef="#ctx0" brushRef="#br1" timeOffset="188714.2">16534 2634 0,'47'94'79,"-47"-71"-64,47 24-15,-24 0 16,-23-23-16,24-24 15,-24 47-15,23-24 16,1-23 140,23 0-156,0 0 16,47-47 0,-24 0-16,48-23 15,23-24-15,47 0 16,24-47-16,-24 47 15,-94 23-15,-70 24 16,-1 47-16,1-24 16,-24 1-1,23 23 251,24 0-250</inkml:trace>
  <inkml:trace contextRef="#ctx0" brushRef="#br1" timeOffset="200218">24836 13358 0,'-71'0'32,"0"0"-17,1 47-15,-95 24 16,1-24-16,23 23 16,-71-23-16,47 24 15,1 23-15,22-47 16,95-23-16,-23 46 15,-95 1 1,118-48-16,0-23 16,0 24-16,24-24 15,-24 23 1</inkml:trace>
  <inkml:trace contextRef="#ctx0" brushRef="#br1" timeOffset="202041.97">23283 18156 0,'24'0'93,"93"0"-77,-70 0-16,-23 0 16,0 0-16,23 0 15,-24 0 1,1 0-16,23 0 62,-24 0-62,1 0 16,-1 0-16,1 0 16,-1 0 124,-23 47-109,0-23-31,0-1 16,0 24-16,0-23 16,-23 23-16,23 0 15,0 0-15,-24-24 16,24 24 0,0-23-1,-23-1 1,23 1-16,0-1 15,-24 24 1,24-23-16,-23 23 16,23-24-1</inkml:trace>
  <inkml:trace contextRef="#ctx0" brushRef="#br1" timeOffset="203363.51">24106 18132 0,'71'0'109,"0"0"-109,23 0 16,-24 0-16,-46 0 15,-1 0 1,1 0 0,-1 0 155,-23 47-139,0 1-32,-23 22 15,23-46-15,0 46 16,-24-23-16,1 0 16,-24 24-16,47-48 15,0 1-15,0-1 16,0 1 31,0-1-16,0 1-15,0-1-1,0 1-15,0-1 16,0 1-1</inkml:trace>
  <inkml:trace contextRef="#ctx0" brushRef="#br1" timeOffset="203976.97">24741 18697 0,'0'-24'47,"24"24"-32,0 24 1,-1-1 0,-23 24-1,0 0 1,0 1-16,-47 22 15,23-70-15,24 47 16,-23-47-16,-1 47 16,1-47-16,23 24 15</inkml:trace>
  <inkml:trace contextRef="#ctx0" brushRef="#br1" timeOffset="209898.3299">25024 18085 0,'0'47'63,"0"0"-63,23 1 15,-23-25 1,0 24-16,0 0 15,24-47 126,93-23-125,-93 23-16,23-24 15,-24 24-15,1 0 32,23 0-1,0 0-31,-23 24 15,-1-1 1,1 1 0,-24 23-16,0-24 15,23 1 1,-23-1-16,0 24 47,0-23-16,0-1-15,-47-23-16,24 0 31,-25 0 0,25 0-31,-48 0 16,1 0-16,46 0 15</inkml:trace>
  <inkml:trace contextRef="#ctx0" brushRef="#br1" timeOffset="210474.84">25071 18132 0,'47'-23'63,"94"23"-63,-94-24 16,0 24-1,-24 0-15,1 0 63</inkml:trace>
  <inkml:trace contextRef="#ctx0" brushRef="#br1" timeOffset="211328.9">26035 18203 0,'-47'0'47,"23"0"-31,-23 0-16,24 0 15,-1 0-15,-46 0 16,23 0-16,0 0 15,23-24 1,1 1 0,-1-1-1,24 1 32,0-48-31,0 48-16,0-1 15,0 1-15,0-1 16,24 1 0,46 23-1,-46 0-15,-1 0 16,1 0-16,-1 0 16,1 23-1,-1 1 1,1-1-16,-1 48 15,1-24-15,-1 23 16,1-22-16,-24-25 16,23 24-16,-23-23 15,0 23-15,0-24 16,0 24 0,0-23-16,0 23 15,0-24 1,-23 1-1,-48-1 32</inkml:trace>
  <inkml:trace contextRef="#ctx0" brushRef="#br1" timeOffset="211682.15">26011 18626 0,'0'24'78,"0"-1"-78,0 1 31</inkml:trace>
  <inkml:trace contextRef="#ctx0" brushRef="#br1" timeOffset="212529.65">26317 17803 0,'0'24'31,"-23"23"-31,23 47 15,0-71-15,0 48 16,0-48-16,0 1 31,0-1-31,0 1 16,23-1 0,24 1-1,-23 0 1,-24-1-16,47-23 15,0 47-15,-24-23 47,1-1-15,-24 1 30,0-1-15,-47-23 0,23 0-32</inkml:trace>
  <inkml:trace contextRef="#ctx0" brushRef="#br1" timeOffset="212971.13">26294 17803 0,'94'0'47,"-24"0"-47,1 24 16,-1-24-16,1 0 15,0 0-15,-24 0 16,-24 0-16,1 0 16,-1 0-16</inkml:trace>
  <inkml:trace contextRef="#ctx0" brushRef="#br1" timeOffset="213521.16">27164 17780 0,'0'70'32,"23"48"-17,-23-71-15,0-24 16,0 1-16,0-1 16,0 1-1,24-1 1</inkml:trace>
  <inkml:trace contextRef="#ctx0" brushRef="#br1" timeOffset="214441.84">27140 17686 0,'-23'0'47,"-24"94"-47,0-24 15,47-46-15,0-1 16,-47 48-16,23-24 16,1-47-1,23 23-15,-24 1 47,48-1 125,46-23-156,-46 0-16,-1 0 15,1 0-15,-1 0 16,1 0 31,-1 0 0,1 0-32,-1 0 63</inkml:trace>
  <inkml:trace contextRef="#ctx0" brushRef="#br1" timeOffset="-214621.29">27634 18321 0,'24'0'47,"-24"23"-32,0 1-15,0 23 16,0-24 0,0 1-1,-24 46-15,1-46 16,-24 23-16,0 0 16,-24 0-16,1 0 15,-25 0-15</inkml:trace>
  <inkml:trace contextRef="#ctx0" brushRef="#br1" timeOffset="-209503.05">27846 17944 0,'-24'24'47,"24"-1"-31,0 1-16,-23-1 16,-1 1-1,24-1 1,24 1-1,-1-1 1,1 1-16,-1-24 16,1 47-1,23-47-15,0 71 16,0-71-16,0 47 16,24-24-16,-24 1 15,-47-1-15,23-23 16,1 0-16,-24 24 15,23-24 17,-23 23-32,0 1 15,0-1-15,0 1 32,0-1 14,-23-23-30,-24 0 0,-24 0-16,24 0 15,-23 0-15,46 0 16,-47-23-16,48-1 16,-1 1-1</inkml:trace>
  <inkml:trace contextRef="#ctx0" brushRef="#br1" timeOffset="-209038.29">27822 17874 0,'94'0'78,"1"0"-78,-1 0 16,-24 0-1,-46 0-15,46 0 16,-46 0-1,-1 0 1,1 0-16,-1 0 16,1 0-1</inkml:trace>
  <inkml:trace contextRef="#ctx0" brushRef="#br1" timeOffset="-208486.3299">28810 17827 0,'0'94'47,"0"-24"-31,0-23-16,0 24 15,0-1-15,0-46 16,0 23-16,0-23 16,0-1-16,0 24 15,0 0-15,0-23 31,0-1-15</inkml:trace>
  <inkml:trace contextRef="#ctx0" brushRef="#br1" timeOffset="-207822.3899">28646 17944 0,'-24'94'63,"24"-70"-63,0-1 15,-23 1-15,-1 23 16,71-47 125,24 0-126,-24 0-15,47 0 16,-47 0-16,0 0 16,-24 0-1</inkml:trace>
  <inkml:trace contextRef="#ctx0" brushRef="#br1" timeOffset="-207446.17">29210 18250 0,'0'24'15,"0"-1"1,0 1-16,0-1 16,0 1-16,0-1 15,0 1-15,0-1 16,0 1 0,0-1-1,0 1-15,-24-1 16</inkml:trace>
  <inkml:trace contextRef="#ctx0" brushRef="#br1" timeOffset="-206455.06">29492 17827 0,'0'-24'15,"-70"24"1,70 47 0,0-23-1,0-1 1,0 24 15,70 0-15,-46-47-1,23 0 1,0 24 0,-24-24-1,24 47 1,0 0 15,-47-24 0,24 24-15,-24-23 0,0 0 15,0-1-16,0 1 1,-47-1 0,0-23 46,23 0-46,1 0 15,-1 0-31</inkml:trace>
  <inkml:trace contextRef="#ctx0" brushRef="#br1" timeOffset="-206030.28">29492 17827 0,'47'0'63,"0"0"-63,24 0 15,-1 0-15,24 0 16,24 0-16,-47 0 16,-48 0-16,24 0 15,-23 0-15,-24-24 16</inkml:trace>
  <inkml:trace contextRef="#ctx0" brushRef="#br1" timeOffset="-205599.04">30292 17686 0,'23'0'16,"-23"23"-16,0 24 15,0-23-15,0 46 16,0 1-16,24-48 15,23 24-15,-47 0 16,0-23-16,0-1 16,0 1-1,0-1 32,0 1-47,0 23 16,0 0-16,23-47 15</inkml:trace>
  <inkml:trace contextRef="#ctx0" brushRef="#br1" timeOffset="-205207.57">30621 18203 0,'0'47'47,"0"-23"-47,0-1 16,0 1-16,0-1 16,-23-23-16,-1 47 15</inkml:trace>
  <inkml:trace contextRef="#ctx0" brushRef="#br1" timeOffset="-204422.04">31068 17615 0,'0'24'62,"0"70"-62,23-24 16,-23-46-16,0 46 15,24 1-15,-24-48 16,0 24-16,0-23 16,0 23-1,0-24-15,0 1 16,0-1 0,0 1-16</inkml:trace>
  <inkml:trace contextRef="#ctx0" brushRef="#br1" timeOffset="-203631.18">31091 17686 0,'-70'94'63,"46"-47"-63,1 0 15,-1 0-15,1-24 16,23 1-16,-24-1 16,24 1 15,71-24 110,-24 0-141,23 0 15,-22 0-15,-25 0 16,1 0-16,-24-24 15</inkml:trace>
  <inkml:trace contextRef="#ctx0" brushRef="#br1" timeOffset="-202928.34">31491 17709 0,'-23'71'47,"23"-48"-32,0 1-15,0-1 16,0 1 47,23-24-48,1 0 1,-1 0-1,1 47 1,-1-47 15,-23 23-31,47 1 16,-47 23 0,24-47 15,-24 23-31,0 1 15,0-1 1,0 1 0,0-1-16,0 1 31,-24-24-15,-46 23-1,46-23 16,1 0-15,-1 0 0,-23 0-1</inkml:trace>
  <inkml:trace contextRef="#ctx0" brushRef="#br1" timeOffset="-202548.96">31421 17709 0,'23'-23'47,"48"23"-31,-1 0-16,1 0 15,-24 0-15,0 0 16,-23 0 15</inkml:trace>
  <inkml:trace contextRef="#ctx0" brushRef="#br1" timeOffset="-202168.09">31868 18109 0,'0'47'0,"0"-24"15,0 1 1,0 0 0,0-1-16,0 1 15,0-1 1,0 1-1</inkml:trace>
  <inkml:trace contextRef="#ctx0" brushRef="#br1" timeOffset="-201390.5">32150 17686 0,'23'-24'31,"24"24"-15,-23 0-16,46 0 15,-46 0 1,-24 24 0,47-1-1,-47 48 1,0-48-16,0 24 15,0 0 1,0-23-16,0 46 16,0-46-16,0 46 15,-24-46-15,24 23 16,-23-47-16,-1 23 16,1-23-1,46 0 110,24 0-109,1 0-1,22 0 1</inkml:trace>
  <inkml:trace contextRef="#ctx0" brushRef="#br1" timeOffset="-200678.71">32996 17968 0,'-23'0'63,"-48"0"-48,48-24 1,-24 1 0,47-1-1,0 1 1,-24-1-16,24 1 31,0-24-31,-23 47 16,23-24-16,0-23 15,0 0 1,0 0-16,0 24 16,47 23-1,-24-24-15,1 24 16,-1 0 0,24 0-1,-23 0 1,-1 47-16,-23 24 15,0-48 1,0 1-16,48 23 16,-48 0-1,0 0 1,0 47-16,0-47 0,0 0 16,-48 47-1,25-23-15,-1-48 16,-46 24-1,23-47 1,0 0-16,-24 0 16,-23 0-16,-23 0 15</inkml:trace>
  <inkml:trace contextRef="#ctx0" brushRef="#br1" timeOffset="-199582.77">23471 14581 0,'0'24'16,"-23"-1"0,-1-23-16,-46 71 15,-48-1-15,1 1 16,-24 23-16,47 94 15,-24-23-15,24-1 16,70-46-16,-46 47 16,46-71-16,1-71 15,23 24-15,47-47 78,70 0-78,95-23 16</inkml:trace>
  <inkml:trace contextRef="#ctx0" brushRef="#br1" timeOffset="-198968.06">26106 14369 0,'-24'24'63,"-117"164"-63,117-164 15,-70 117-15,24-71 16,23 71-16,-47 1 16,23-48-16,-46 47 15,46-47-15,47 0 16,-93 23-16,23-69 15,-94 22-15,-24 48 16</inkml:trace>
  <inkml:trace contextRef="#ctx0" brushRef="#br1" timeOffset="-198390.53">22154 16039 0,'-47'47'15,"24"71"-15,-24-48 16,47-22-16,-24 22 16,24-46-16,-23 23 15,-24 0-15,47-24 16,0 1-16,-24-1 15,24 1 1,0-1-16,0 1 16,0-1-16,0 1 15,0-1 1,0 1 0,0-1-16</inkml:trace>
  <inkml:trace contextRef="#ctx0" brushRef="#br1" timeOffset="-197671.05">24553 16133 0,'-23'0'16,"23"24"-1,0 23-15,-47 0 16,23-24-16,24 25 15,-70 22-15,46-23 16,-46 24-16,23 23 16,0-71-1,23 48-15,-23-48 16,47 24-16,0-23 31,0 23 32,47-24-48,118-23-15</inkml:trace>
  <inkml:trace contextRef="#ctx0" brushRef="#br1" timeOffset="-197110.76">26035 16016 0,'0'23'16,"-47"24"0,-24 47-16,24 0 15,-23-46-15,-1 93 16,-23-24-16,71-46 16,-24-24-16,47-24 15,0 1-15,0-1 16,0 1 62,0-1-62</inkml:trace>
  <inkml:trace contextRef="#ctx0" brushRef="#br1" timeOffset="-196486.81">28081 15804 0,'0'-23'31,"-23"46"-15,-24 48-1,23-1-15,-70 71 16,23 0-16,24-70 16,-23 70-16,46-94 15,-70 47-15,71-47 16,-24 0-16,47-23 16,-24-1-16,1 1 15,23-1-15,-24-23 16</inkml:trace>
  <inkml:trace contextRef="#ctx0" brushRef="#br1" timeOffset="-195336.19">33302 18274 0,'0'23'47,"0"1"-47,0-1 15,0 1 1,0-1 0,0 1-1,0-1 16,-23-23-31</inkml:trace>
  <inkml:trace contextRef="#ctx0" brushRef="#br1" timeOffset="-194158.53">33326 17733 0,'0'-24'31,"47"24"-16,-24 0 1,24 0-16,-23 0 47,-1 24-31,-23 46-16,0 1 15,0-24-15,0 23 16,0 1-16,0-48 15,-23 24 17,-1-23-1,1-24-15,-1 23-16,48-23 156,23 0-141,-24 0-15,24 0 16,24 0-16,-48 0 16</inkml:trace>
  <inkml:trace contextRef="#ctx0" brushRef="#br1" timeOffset="-193511.53">33726 17709 0,'0'47'63,"0"-23"-48,0-1 1,0 48-16,0-48 16,0 1-16,0 46 15,0 1-15,23-48 16,-23 24 0,0-23-1</inkml:trace>
  <inkml:trace contextRef="#ctx0" brushRef="#br1" timeOffset="-189663.07">33843 17215 0,'0'47'62,"0"-23"-62,0 23 16,0 0-1,0 47-15,0-47 16,0 24-16,0-1 16,0 1-16,0-24 15,0-24-15,0 1 16,0 23 0,0-24-16,0 1 15,0-1-15,0 24 16,0 0-1,0 0-15,0 0 16,0-23-16,0-1 16,0 1-1,0 0-15,0-1 16,0 1 0,0-1-16,0 1 15,0-1 1,0 1-16,0-1 15,0 1 48,0-1-32,0 1-31,0-1 31,-23-23-15,-24 0-16,23 47 16,-23-47-16,-24 24 15,1-1-15,23-23 16,-24 47-16,1-47 16,46 0-16,-23 0 15,-47 24-15,0-24 16,24 0-16,-25 23 15,-22 1-15,-1 23 16,48-47-16,-24 0 16,0 23-16,23-23 15,0 0-15,24 0 16,-23 0-16,46 47 16,-46-47-1,46 0-15,1 0 16,-48 0-1,24 24-15,-23-24 16,-48 24-16,0-24 16,1 47-16,23-47 15,-24 0-15,48 0 16,-1 0-16,24 0 16,-24 0-16,1 0 15,-24 0-15,23 0 16,24 0-16,-23 0 15,-24 0-15,0 0 16,23 0-16,-23 0 16,23 0-16,-23 0 15,-23 0-15,46 0 16,-46 0-16,22 0 16,25 0-16,-24 0 15,-47 0-15,47 0 16,47 0-16,-95 0 15,-22 0-15,-1 0 16,24 0-16,0 0 16,-71 0-16,24 0 15,94 0-15,47 0 16,-23 0-16,-1 0 16,47 0-16,1 0 15,-24 0 1,-47 0-16,-71 0 15,1 0-15,46 0 16,-70 0-16,23 0 16,95 0-16,23 0 15,0 0-15,0 0 16,-1 0-16,1 0 16,24 0-16,-71 0 15,23 0-15,48 0 16,-48 0-16,1 23 15,23-23-15,-24 24 16,-47-24-16,1 47 16,-71-47-16,70 0 15,48 0-15,-24 0 16,-48 0-16,95 0 16,24 0-16,-71 0 15,0 0-15,0 0 16,23 0-16,1 0 15,-48 0-15,-23 0 16,47 0-16,0 0 16,-24 0-16,0 0 15,-46-24 1,46 24-16,48-23 16,23 23-16,-24-24 15,1 24-15,-48-23 16,47 23-16,24 0 15,0 0-15,24 0 16,-48 0-16,48 0 16,-24 0-16,23 0 15,1 0 1,-48-24 15,48 24-15,-1-23-16,1-1 15,-1-23 1,1 0 0,23 0-1,-24-24-15,24 24 16,-47-47-16,23 0 16,24 71-16,0-24 15,0 23-15,0 1 16,0-1-1,0 1 1,0-1-16,0 0 16,0 1-1,0-24-15,0 23 16,0 1-16,0-1 16,0 1-16,0-1 15,0-23-15,0 0 16,0 0-16,0 24 31,24-1 110,23 24-141,47 0 15,-23-23-15,46 23 16,1-24-16,23 24 16,47 0-16,0 0 15,-23 0 1,-142 0-16,95 0 15,-24 0-15,71 0 16,-118 0-16,0 0 16,-24 0-16,48 0 15,-24-23-15,0 23 16,47-24-16,24 24 16,-24-23-16,0 23 15,-71 0-15,118-47 16,-23 23-16,-24 24 15,0-23-15,-23 23 16,-24 0-16,0 0 16,23 0-16,24 0 15,24 0-15,23 0 16,0 0-16,24-24 16,-24 0-16,-24 1 15,1-1-15,117 1 16,-117 23-16,-24 0 15,-24 0-15,25 0 16,-1 0-16,0 0 16,47 0-16,94-24 15,24-23 1,-142 24-16,48-1 16,0-46-16,-48 70 15,-46-24-15,-1 24 16,-23 0-16,0 0 15,24 0-15,23 0 16,24 0-16,23 0 16,-47 0-16,0 0 15,94-23-15,-47-1 16,-23 24-16,-71-23 16,-24 23-16,1 0 15,-1 0-15,1 0 16,46 0-1,-23 0-15,24 0 16,23 0-16,0-24 16,-23 24-16,23 0 15,-24-23-15,-23 23 16,24-24-16,-1 24 16,-23 0-16,24 0 15,47 0-15,-24 0 16,70 0-16,-117 0 15,24 0 1,-24 0-16,-24 0 16,48 0-16,-24 0 15,24 0-15,-1 0 16,1 0-16,-24 0 16,23 0-16,24 0 15,-23 0-15,-1 0 16,-46 0-1,23 0-15,-23 0 16,23 0-16,0 0 16,117-23-16,-70-1 15,24 24-15,-48 0 16,1 0-16,-24 0 16,-23 0-1,23 0-15,-24 0 16,24 0-16,71 0 15,-48 0-15,1 0 16,-48 0-16,1 0 16,-1 0-16,1 0 15,-1 0 1,1 0-16,23 0 16,0 0-16,0 0 15,0 0-15,-47 24 281,0-1-281,0 1 16,0-1 0,0 1-16</inkml:trace>
  <inkml:trace contextRef="#ctx0" brushRef="#br1" timeOffset="-188517.11">21896 17450 0,'0'24'47,"-24"94"-31,-70 23-16,47-71 0,-23 1 16,70-1-1,-95 24-15,72-47 16,-48 47-16,48-70 15,23 0 1,0-1 78,0 1-63,0-1-15,-24 1-1</inkml:trace>
  <inkml:trace contextRef="#ctx0" brushRef="#br1" timeOffset="-89934.13">11900 15592 0,'71'0'31,"117"0"-15,-94 0-16,47 0 16,24 0-16,47-23 15,70-24-15,-47 0 16,24 47-16,93 0 16,-93 0-16,-118 0 15,47 0-15,-23 0 16,47 0-16,-71 0 15,47 0-15,-70 0 16,-24 0-16,47 0 16,23 0-16,-23 0 15,48 0-15,-25 0 16,48 0-16,-71 0 16,-47 0-16,94 0 15,-23 0-15,-48 0 16,-22 0-16,-1 0 15,-24 0-15,1 0 16,23 0-16,-24 0 16,-23 0-16,47 0 15,-23 0-15,0 0 16,-1 0-16,24 0 16,-47 0-16,24 0 15,-1 0 1,-46 0-16,23 0 15,0 0-15,47 0 16,-23 0-16,23 0 16,-24 0-16,1 0 15,-24 0-15,23 0 16,-46-24-16,46 24 16,-46-23-1,-1 23 16,1 0 79,0 70-95,-24 1-15,47-1 16,-24 1-16,1 0 16,23-1-16,-24 24 15,1 47 1,-24-47-16,0 0 16,0 1-16,47-25 15,-47-23-15,0 0 16,23-23-16,-23 23 15,0-24 32,-23 1 63,-95 46-110,71-70 15,0 0-15,-24 24 16,-164 23-16,47 0 16,24-24-16,-25-23 15,25 0-15,-118 71 16,93-47-1,72-24-15,-71 0 16,23 0-16,-94 0 16,24 0-16,47 0 15,-71 0-15,95 0 16,-25 0-16,48 0 16,0 0-16,47 0 15,24 0-15,-1 0 16,1 0-16,-48-24 15,-23 24-15,23 0 16,-46 0-16,-1 0 16,-70 0-16,23 0 15,47 0-15,-23 0 16,24 0-16,70 0 16,-24 0-16,0 0 15,71 0-15,-23 0 16,-1 0-16,48 0 15,-24 0-15,-24 0 16,-23 0-16,0 0 16,-24 24-16,-46-1 15,23-23-15,47 47 16,-47-47-16,46 0 16,48 0-16,-23 0 15,46 0 1,1 0-16,-24 0 47,23 0-16,1-23 0,-1-24-15,1-1-16,-1 1 15,24 0-15,0 24 16,-47-24-16,47 0 16,-23-24-16,23-23 15,-24 24-15,24 23 16,-47-24-16,47 24 16,0 0-16,0 0 15,0 23-15,0 1 16,0-1-16,0 1 15,-23-1 1,23 1 0,0-1-16,0-23 31,0 24-31,0-1 0,-47-23 16,47 24-1,0-1 1,0 1-16,0-1 31,0-23-31,-24 24 16,24-1-1,0 1-15,24-25 125,23 48-109,-24 0-16,71 0 16,0-23-16,-23-1 15,-48 24 1,24 0-16,-47-23 15,24 23 1</inkml:trace>
</inkml:ink>
</file>

<file path=ppt/ink/ink2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4:43:51.408"/>
    </inkml:context>
    <inkml:brush xml:id="br0">
      <inkml:brushProperty name="width" value="0.05292" units="cm"/>
      <inkml:brushProperty name="height" value="0.05292" units="cm"/>
      <inkml:brushProperty name="color" value="#FF0000"/>
    </inkml:brush>
  </inkml:definitions>
  <inkml:trace contextRef="#ctx0" brushRef="#br0">13782 9195 0,'-47'47'46,"-141"165"-30,23-47-16,94-48 16,-117 119-16,71-95 15,-189 211 1,188-210-16,1-1 16,70-47-1,-94 47-15,94-71 16,-47 71-16,-1-23 15,1 0-15,47-71 16,-70 70-16,23-23 16,70-47-16,-23 0 15,-47 48-15,0-25 16,23 24-16,1-23 16,-212 187-1,46-46 16,189-141-31,-23-1 0,-1 1 16,24-24-16,-23 0 16,46 0-16,1-24 15,-1 24-15,-23-23 16,24-1-16,-1 1 16,1-1-16,-1-23 15,24 24 1,-47 23-16,24-23 15,-1-1-15,0 1 16,24-1-16,-23 24 47,-1-23-47,1-24 16,-1 23-16,-23 24 15,47 0 1,-23 0-1</inkml:trace>
  <inkml:trace contextRef="#ctx0" brushRef="#br0" timeOffset="935.76">10089 12911 0,'0'94'63,"-23"0"-48,-24 48 1,-24-48-16,48-24 15,-24-23 1,23 0-16,24-23 0,-23-1 16,23 1-1,-24-24-15,1 47 16,-1-47 0,24 23-1,-23-23 1,23 24-16,0-1 15,-24 1 32,118-24 78,-23 0-109,70 0-16,0 0 16,24-47-16,-24 0 15,-71 23-15,1 1 16,-48 23-16,1-24 15,70 1 126</inkml:trace>
  <inkml:trace contextRef="#ctx0" brushRef="#br0" timeOffset="2105.93">16369 9548 0,'0'-23'0,"23"46"63,166 142-63,-72-24 15,48 24-15,23 46 16,-47-23-16,71 48 16,-24-72-16,-47 48 15,-23-71-15,-24-23 16,0-48-16,-71-23 16,24-23-16,-47-1 15,24 1-15,-1-1 16,24 1-16,-23-1 15,23 24-15,-24-23 16,48 46-16,-24-23 16,0-23-16,0 46 15,0-22-15,-23-1 16,23 0 0,0 23-16,0-46 0,-24 23 15,24-24-15,0 24 16,-23-23-1,23 23-15,0-47 0,-24 47 16,1-47 0,-24 23-16,47 1 15,-47-1-15,24 24 16,-1-23 0,1-1-16,-1 1 15,1-24-15,-1 47 16,24-23-16,-47-1 15,24-23-15,-24 24 16,23-24 0,-23 23-16,24 1 15,-1-1 1,1-23-16,-24 24 16,23-1-16,1-23 15,-1 24 48,1-1-48</inkml:trace>
  <inkml:trace contextRef="#ctx0" brushRef="#br0" timeOffset="3033.66">19238 12041 0,'24'0'62,"23"94"-46,23 24-16,-23-1 16,24-23-16,-1 1 15,-46-25 1,23 1-16,-24-24 15,-23-24-15,48 48 16,-25-24-16,1 0 16,-1-24-1,-23 48 1,24-71-16,-24 23 16,23 1-16,-23-1 15,0 1-15,24 0 16,-24 23 15,23-24-31,-23 1 47,24-24-31,-142-24 93,118 1-109,-47-1 16,-47 24-16,0-47 15,47 23-15,-24 1 16,1-24-16,23 23 15,23 24-15,1 0 16,-1 0-16,1-23 16,-1 23 15,1-24 0,-1 24-31</inkml:trace>
  <inkml:trace contextRef="#ctx0" brushRef="#br0" timeOffset="5210.88">7079 15075 0,'0'24'63,"0"46"-63,0 48 15,0-48-15,0 24 16,0 0-16,0-23 16,0-24-16,0 0 15,0 0-15,0 0 16,0 0-16,-23-47 16,23 24-1,0-1 1,0 24 15,0-23-15,0-1-1,-24 1 32</inkml:trace>
  <inkml:trace contextRef="#ctx0" brushRef="#br0" timeOffset="7385.63">7032 14957 0,'71'-23'78,"517"23"-62,-330 0-1,1 0-15,-47 0 16,70 0-16,-70 0 16,23 0-16,-94 0 15,47 0-15,-47 0 16,-23 0-16,46 0 15,-46 0-15,23 0 16,-47 0-16,24 0 16,70 0-16,-47 0 15,-47 0-15,24 0 16,-24 0-16,0 0 16,-24 0-1,24 0-15,24 0 0,-24 0 16,0 0-16,94 0 15,-70 0-15,-24 0 16,47 0-16,-70 0 16,23 0-16,-24 0 15,1 0 1,-1 0-16,48 0 16,-24-24-16,-23 1 15,46-1-15,-70 24 16,47 0-16,-47 0 15,-23 0 1,-1 0-16,1 0 16,23 0-16,0 0 15,-24 0-15,24 0 16,1 0-16,22 0 16,1 0-1,-48 0-15,24 0 16,0 0-16,0 0 15,-23 0 1,23 0-16,-24 0 16,1 0-1,-1 0 110,1 0-109,-1 24 0,1 70-16,-24-23 15,23-1-15,1-23 16,-1 0-16,-23 24 15,0-48-15,24 1 16,0 23 0,-24-24-16,0 24 0,0 0 15,0-23-15,0-1 16,0 1-16,23 46 16,-23 1-1,24-47-15,-24-1 16,0 1-16,0 23 15,0-24-15,0 24 16,0 0-16,0 0 16,0-23-1,0-1 1,0 24-16,0-23 62,0-1-62,0 1 32,0-1-1,-24-23-31,1 0 16,-25 0-16,-140 24 31,141-24-31,-94 0 15,47 0-15,-47 0 16,94 0-16,-24 0 16,-23 0-16,47 0 15,-70 0-15,-24 23 16,23-23-16,-47 0 16,48 0-16,-71 0 15,-1 0-15,1 0 16,47 0-16,-70 0 15,46 0-15,-23 0 16,94 0-16,0 0 16,-24 0-1,0 0-15,24 0 16,-23 0-16,23 0 16,0 0-16,-71 0 15,71 0-15,0 0 16,0 0-16,-24 0 15,1 0-15,23 0 16,-48 0-16,-140 0 31,188 0-31,0 0 16,0 0-16,0 0 16,-47 0-16,70 0 15,-46 0-15,-119 0 31,213 24-31,-48-24 16,48 0-16,-24 0 16,-24 0-16,48 0 15,-1 0-15,-46 0 16,-1 0-16,48 0 16,-24 0-1,23 0-15,-23 0 0,-24 0 31,48 0-31,-24 0 16,-24 0-16,24 0 16,24 0-16,-48 0 15,24 0-15,24 0 16,-1 0-16,1 0 16</inkml:trace>
  <inkml:trace contextRef="#ctx0" brushRef="#br0" timeOffset="8452.62">15969 14957 0,'-23'0'16,"23"24"-1,0-1-15,0 1 0,0 23 16,0 0-16,0 24 16,0 23-1,0-24-15,0 1 16,0 23-16,0-24 16,23 25-16,-23-25 15,0-46-15,0-1 16,0 24-16,0-23 31,0-1-15,0 1 31,0-1-32,0 1-15</inkml:trace>
  <inkml:trace contextRef="#ctx0" brushRef="#br0" timeOffset="10689.3">15851 15028 0,'48'-24'78,"140"24"-78,-71 0 16,24 0-16,0 0 15,142 0-15,-72 0 16,-70 0 0,48 0-16,-48 0 15,47 0-15,-71 0 16,25 0-16,-25 0 15,-46 0-15,23 0 16,0-23-16,-24 23 16,1 0-16,23 0 15,24-24-15,-24 24 16,0 0-16,0 0 16,118-47-1,-165 47-15,94-23 16,-71-1-16,1 24 15,23 0 1,23 0-16,-22-23 0,-25-1 16,24 1-16,47 23 15,-47 0-15,-23 0 16,23 0 0,0 0-16,0 0 0,0 0 15,0 0 1,47 0-16,-47 0 0,-23 0 15,23 0 1,0 0-16,24 0 16,46 0-16,-22 0 15,-25 0-15,71 0 32,-117 0-32,-1 0 15,24 0-15,-70 0 16,47 0-16,-1 0 15,1 0 1,-48 0-16,1 0 16,23 0-16,0 0 15,0 0-15,-24 0 16,24 0 0,-23 0-16,23 0 15,-24 0-15,24 0 16,0 0-1,-23 0-15,0 0 63,-1 0 31,-23 70-63,0 1-31,0-24 16,0 24-16,0 23 15,0-24 1,47 1-16,-23-24 0,-24 23 15,0 1-15,0-1 16,23-23-16,-23-23 16,0 23-16,0 0 15,47 24-15,-47-48 16,0 1-16,0 23 16,0 0-16,0 0 15,0-24-15,0 24 16,0-23-1,0-1-15,0 1 0,0-1 16,0 24 0,-117-47 93,-1 47-93,-70-47-16,94 24 15,-24-24-15,-94 23 16,24 1-16,-70 23 16,-1-23-1,47-24 1,48 47-16,-72 0 15,119-47-15,-71 0 16,-47 0 0,-48 23-16,72-23 0,-1 0 15,24 0-15,-47 0 16,94 0-16,-24 0 16,0 0-16,71 0 15,0 0-15,0 0 16,23 0-16,1 0 15,-24 0 1,0 0-16,0 0 16,-71 0-16,71 0 15,0 0-15,23 0 16,1 0-16,23 0 16,-24 0-16,1 0 15,-24 0-15,23 0 16,24 0-16,0 0 15,23 0-15,-23 0 16,0 0-16,-23 0 16,-1 0-1,48 0-15,-71 0 0,-71 0 32,142 0-32,-25 0 0,-22 0 15,46 0-15,-46 0 16,46 0-1,-23 0 1,24 0 15,-24 0-15,23 0-16,-23 0 31,24 0-31,-24 0 78</inkml:trace>
</inkml:ink>
</file>

<file path=ppt/ink/ink2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4:45:18.703"/>
    </inkml:context>
    <inkml:brush xml:id="br0">
      <inkml:brushProperty name="width" value="0.05292" units="cm"/>
      <inkml:brushProperty name="height" value="0.05292" units="cm"/>
      <inkml:brushProperty name="color" value="#FF0000"/>
    </inkml:brush>
  </inkml:definitions>
  <inkml:trace contextRef="#ctx0" brushRef="#br0">20884 5127 0</inkml:trace>
</inkml:ink>
</file>

<file path=ppt/ink/ink2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5:48:14.464"/>
    </inkml:context>
    <inkml:brush xml:id="br0">
      <inkml:brushProperty name="width" value="0.05292" units="cm"/>
      <inkml:brushProperty name="height" value="0.05292" units="cm"/>
      <inkml:brushProperty name="color" value="#FF0000"/>
    </inkml:brush>
  </inkml:definitions>
  <inkml:trace contextRef="#ctx0" brushRef="#br0">165 5738 0,'23'0'187,"71"0"-187,-70 0 16,-1 0-16,24 0 15,0 0 1,-23 0 0,23 0-16,0 0 15,-24 0 1,24 0 0,-23 0-1,0 0 1,-1 0 15,1 0-31,-1 0 31,1 0-15,-1 0 0,24 24-1,-23-24 1,23 0-1,-24 0-15,1 0 16,-1 0 0,24 23-1,-23-23 1,-1 0 0,24 24-1,-23-24 1,-1 0 15,1 0-15,-1 0-16,1 0 15,-1 0-15,1 0 16,0 0-16,-1 0 16,24 23-1,-23-23 48,-1 0-48,1 0 17,70 0 780,-24 0-796,24 0-16,0 0 15,24 0-15,-47 0 16,-1 0 0,-23 0-16,24 0 0,-48 0 15,1 0-15,-1 0 16,1 0-16,-1 0 15,1 0-15,-1 0 16,1 0 0,-1 0-16,1 0 15,-1 0-15,24 0 16,0 0 0,-23 0-16,0 0 15,23 0 1,0 0-1,0 0 1,0 0 0,-24 0-1,1 0 1,-1 0-16,1 0 16,-1 0-1,1 0-15,23 0 16,-24 0-1,1 0 1,23 0-16,-24 0 16,1 0-1,-1 0-15,1 0 16,23 0 0,0 0-1,-23 0 1,-1 0-16,1-23 15,-1 23 1,1 0 0,-1 0-1,1 0 1,-1 0-16,24 0 16,-23 0-1,-24-24 16,94 24 344,117 0-375,-116 0 16,-1 0-16,-24 0 16,-23 0-16,0 0 15,-23 0-15,23 0 16,-24 0-16,24 0 16,0 0-1,0 0-15,24 0 16,-24 0-1,24 0-15,-1 0 16,1 0-16,-24 0 16,23 0-16,-46 0 15,23 0-15,-24 0 16,1 0-16,-1 0 16,48 0-16,-24 0 15,0 0-15,-23 0 16,46 0-16,-23 0 15,-23 0-15,46 0 16,-46 0-16,-1 0 16,24 0-16,-23 0 15,23 0-15,0 0 16,0 0-16,0 0 16,24-23-16,-24 23 15,-24 0-15,1 0 16,23 0-16,0 0 15,-24 0 1,24 0-16,-23 0 16,-1 0-16,1 0 15,23 0-15,-24 0 16,1 0-16,-1 0 16,1 0-16,-1 0 15,24 0 1,-23 0-1,47 0 1,-48 0-16,1 0 16,23 0-1,23 0 1,-23 0-16,-23 0 16,23 0-16,0 0 15,0 0-15,-24 0 16,1 0-16,23-24 15,-24 24-15,1 0 16,-1 0-16,1 0 16,23 0-1,-23 0 1,23 0-16,-24 0 16,1 0-1,-1 0-15,1 0 63,-1 0-63,1 0 15,-1 0 1,1 0 0,-1 0-16,1 0 46,-1 0-46,1 0 16,46 0 0,-46 0-1,23 0 1,-24 0-16,1 0 31,-1 0-15,1 0 15,23 0-15,0 0-1,-23 0 79,-1 0 31,-23-23-109,0-24-16,0 23 15,0-23-15,0 24 16,-23-48-16,23 47 16,0-23-16,-47 0 15,47 0 1,0 24-16,-24-1 15,24 1-15,0-24 16,0 23 0,-24 1-16,24-1 15,0 1 1,-23-1-16,23 1 16,0-1-16,0-23 15,0 24 1,-24-24-1,24 23 1,0 1 0,0-1-1,-23 24-15,23-24 47,0-23-31,0 0 15,-47 24-31,23-24 63,24 23-32,0 1-16,-23 23 126,-1 0-125,1 0-1,-48-24-15,1 1 16,-1 23-16,24 0 16,-47 0-16,-188 0 15,164 0 1,1 0-16,46 0 15,1 0-15,22 0 16,-46 0-16,0 0 16,-47 0-16,94 0 15,0 0-15,24 0 16,-48 0-16,1 0 16,22 0-16,1 0 15,24 0-15,-24 0 16,0 0-16,0 0 15,-24 0 1,24 0-16,0 0 16,24 0-16,-48 0 15,48 0-15,-24 0 16,-24 0-16,24 0 16,0 0-16,23 0 15,-23 0-15,0 0 16,-23 0-16,46 0 15,1 0-15,-1 0 16,-23 0-16,-23 0 16,23 0-16,-24 0 15,24 0-15,0 0 16,0 0-16,0 0 16,23 0-16,-23 0 15,-23 0-15,-1 0 16,1 0-16,23 0 15,-47 0-15,-1 0 16,-22 0-16,70 0 16,-24 0-16,-23 0 15,0 0-15,47 0 16,-23 0 0,23 0-16,-24 0 0,0 0 15,48 0 1,-48 0-16,24 0 15,0 0-15,0 0 16,24 0-16,-48 0 16,48 0-16,-24 0 15,0 0-15,-48 0 16,1 0-16,24 0 16,-1 0-16,-46 0 15,-1 0-15,48 0 16,23 0-16,-24 0 15,0 0-15,-23 0 16,47 0-16,0 0 16,0 0-16,24 0 15,-48 0 1,24 0-16,24 0 16,-24 0-16,0 0 15,-24 0-15,-23 0 16,70 0-16,-70 0 15,24 0-15,-1 23 16,48-23 0,-24 0-16,23 0 0,-23 0 15,24 0 17,-24 0-17,23 0 1,-23 0-16,23 0 15,-23 0-15,-23 0 16,-1 0-16,24 0 16,24 0-16,-48 0 15,48 0-15,-24 0 16,0 0-16,23 0 16,1 0-1,-1 24-15,24-1 0,-23-23 16,-1 0-1,24 24 126,0-1-94,0 1-31,0 23-1,0-24 1,0 1-16,0 23 15,0-23-15,0-1 16,0 24-16,0 0 16,0-23-16,0 23 15,0-24-15,0 1 16,0-1-16,0 1 16,0-1-1,0 1-15,0-1 16,0 1 15,0-1 0,0 1-15,0-1 15,0 1-31,0-1 16,0 24-16,0-23 15,0-1 1,0 1-16,0 0 16,0-1-1,0 1 17,0-1-17,0 1 32,0-1-47,0 1 31,0-1 126,0 1-142,0-1-15,0 1 31,24-24-15,-24 23-16,23-23 16,-23 24-16,0-1 109</inkml:trace>
  <inkml:trace contextRef="#ctx0" brushRef="#br0" timeOffset="61128.39">8702 6749 0,'0'-23'0,"0"-1"63,-24 24-32,1 0-31,-1 0 31,1 0 0,23 24 1,0-1 30,23-23-46,24 0 15,-47-23 47,0-1-62,0 1 109,0 70-78,0-24-32,24-23 32,-48 0 3219,24 24-3251,-23 0-15,-1-1 16,1-23-16,23 24 16,-47 23-1,23-47 16,24 23-31,-23 1 16,-1-1-16,1 1 16,-1-1-1,1 1-15,-1-1 32,1-23-32,-1 0 15,1 47-15,-1-23 16,1-24-16,-1 47 15,0-47-15,-23 47 16,24-24 15,-24 1-15,47-1 0,-47 1-1,23-1 1,1 1-16,-1-24 15,-23 23-15,47 1 16,-23-24-16,23 24 16,-24-24-16,-23 23 15,47 1-15,-47-1 16,0 24 0,24-47-16,-1 24 15,-23-1 1,24 1-16,-48-1 15,24 24 1,23-23 0,-46-1-1,46 24-15,1-47 16,-24 47-16,23-47 16,1 47-1,-1-47-15,1 24 16,-24-1-1,23 1-15,1-1 16,-24-23-16,23 47 16,-46-23-16,-25 47 15,95-48 1,-47-23 0,24 24-16,-1-1 15,1 1-15,-1-24 16,-23 23-16,24 24 15,-1-47-15,-46 24 16,46-1-16,1-23 16,-48 47-16,24-23 15,24-24 1,-1 23 0,-23 1-1,0 23-15,0-24 16,23 1-1,1-24 1,-1 0 0,1 23-1,-1-23-15,1 24 16,-1-1 0,-23-23-1,24 0 1,-24 24-16,23-1 15,1-23 1,-24 24-16,47 0 16,-24-24-1,1 0-15,-24 23 16,23 1-16,1-1 16,-72 24-1,72-23-15,-24-24 16,47 23-16,-47-23 15,23 24-15,1-1 16,-1-23 0,1 24-16,-24-1 15,23 1 1,-23-1 15,0-23-15,47 47 15,-47-47-15,47 24-16,-23-1 15,-1 1 48,1-24-32,23 23-15,-24-23 93,24 24-62,0-1 31,-23-23 391,-1 0-454,0 24 17,24-1 15,24-23 343,-71 95 11110,47-72-11500,-47 48 16,47-48-1,-24 1 1,24-1 31,-23-23-47,23 47 16,-47-23-1,47-1 1,0 24-1,-24-47 1,1 24-16,23-1 16,-24 1-16,24-1 15,-23-23 1,-1 47-16,1-47 16,23 24-16,-47 46 15,23-46-15,1 23 16,-1-23-16,-23-1 15,24 24-15,-48-23 16,48-1 0,23 1-16,-24-1 15,0-23-15,-46 47 32,23-23-17,0-1-15,47 1 16,-71 23-16,48-24 15,-24-23-15,23 0 16,1 24-16,-1-24 16,24 23-16,-23-23 15,-1 24-15,-23-24 16,0 47-16,0-24 16,0 1 15,0-1-16,23 1 17,1-1-17,-1-23-15,-23 24 16,24-24-16,23 24 16,-24-1-16,-46 24 15,46-23 1,-23 23-1,24-47-15,-1 23 16,24 1-16,-23-1 16,-1-23-16,1 24 15,-24-1-15,0 24 16,23-23-16,1-24 16,-1 23-16,0-23 15,1 47-15,-1-23 16,1-1-16,-24 1 15,23-1-15,1 1 16,-1-1 0,1 1-16,23-1 15,-24-23-15,24 48 16,-70-1-16,70 0 16,-47 0-1,23-24-15,-46 24 16,70-23-16,-24-1 15,-46 48-15,23-24 16,23-24 0,0-23-1,24 24-15,-23 23 32,-24 0-17,0-24 1,47 1-1,-24 23 1,1-47-16,23 24 16,-24-24-16,1 47 15,-24-47 1,23 23-16,1 1 16,-1-24 30,24 23 95,-23-23-78,-24 24 1062,0-1-1110,0 1 1,23-1-1,1-23 17,-1 24-1,1-1-15,-1-23 15,0 24-31,24-1 15,-23-23-15,23 24 16,-24-1 0,-23 1-1,47-1-15,-23 1 16,-1-1 0,24 1-1,0-1 1,-23 1 15,-1-1-31,24 1 16,0-1-1,-23 25 1,23-1 0,0-24 15,0 24-16,0-23 1,0-1 0,0 24-1,0 0 1,0-23 0,0 23-1,0-24 16,0 24-15,23-47-16,1 24 16,-1 23 31,-23-24-32,24 24 1,-1-23-1,1-1 1,-1 25 0,-23-25-16,47 24 15,-47-23 17,24-24-17,-24 47-15,24-24 16,-1-23-16,-23 24 15,24-1 1,23 1 0,-47-1 15,23 1-31,-23-1 31,24-23-15,-1 24-16,1-1 15,-1 1 1,1-24-16,23 23 16,0 24-1,-24-23 1,1-24 0,-1 47 30,24-47-30,-23 23 0,23-23-1,-24 0 1,24 0 31,1 47-47,-25-47 15,1 0 1,-1 0 0,1 0-1,23 0 1,-24 0 0,1 0-16,-1 0 15,1 0 1,-1 0-1,1 0 1,-1 0 0,24 0-1,0 0 1,-23 0 0,-1 0-1,1 0 1,-1 0 31,48 0-47,-24 0 15,-23 0 1,-1-23-16,24-1 16,0 1-1,-23-1 1,-1 24-16,1 0 15,-1-47-15,24 47 16,-23-23 0,-1 23-1,1-24-15,-24 1 16,23 23-16,-23-24 16,47 24-16,-23-23 15,-1-1 1,-23 1-1,24-1-15,-24 1 16,23-1 0,1-23-16,-1 24 15,24-24 1,-47 23-16,24-23 16,-24 24-1,24-1 1,-24-23-16,23 47 15,1-47-15,-24 23 16,23 1 0,1-1-1,-1-23-15,-23 0 16,0 0 0,24 24-16,-24-1 15,47-23-15,-47 24 16,23-24-1,-23 23-15,0 1 16,0-1-16,0 1 16,24-1-16,-1-23 15,24 23-15,-23-23 16,-1 24 0,-23-1-1,24-23 1,-24 24-1,0-1 1,23-23-16,1 47 16,-24-23-16,23-1 15,-23 1-15,0-24 16,0 0-16,24 0 16,-1 47-16,-23-47 15,0 0-15,24 23 16,-24-23-1,0 0 1,47 0-16,-47 23 16,0 1-1,0-24 1,0 23-16,23 1 16,-23-24-1,24 0 1,-24 23-16,24 1 15,-1-1 1,-23 1-16,0-1 16,24 1-1,-24-24-15,23 47 16,-23-24-16,24 1 16,-24-1-1,23 1 1,1-25-1,-1 1 1,1 24 0,-1-1-16,-23 1 15,24 23-15,-1-24 16,1 1-16,-1-24 16,1 47-1,-1-24 1,1 24-1,-1-23-15,1 23 16,-1-24 0,48 1-1,-24 23 1,-24-24 0,25 24-1,-25 0 1,-23-23-1,24 23 17,23 0-32,-24 0 15,24 0 1,-23 0 0,23 0-1,0 23 1,23-23-1,-46 47-15,-1-47 16,1 0-16,-1 24 16,24-1-16,0 1 15,-23-1 1,-1-23 0,25 24-1,-25-1 1,1-23-16,-24 24 15,47-24 1,-47 23 0,47 1-1,-47-1-15,23-23 16,1 24-16,-1-1 16,1 1-1,-1 0 16,1-1-31,-24 1 16,23-24-16,-23 23 16,24 1-1,-1-1-15,1 1 16,-1 23 0,1-24-1,-24 1-15,23-24 16,1 23-1,-24 1-15,23-1 16,1 24 0,23 0-1,-24 0 1,1-23-16,-24-1 16,24 1-1,-24-1-15,23 1 16,1-1 15,-1 48-15,-23-24-1,47-23 1,-47 46 0,24-70-1,-24 47 1,0-23-16,23-24 15,1 23-15,-1 1 32,-23-1-32,24 24 31,23 0-15,-24-23-1,1-1 32,-24 1-47,23-1 16,1 1-1,-24-1 1,47 1-16,-47-1 31,23 1-15,-23 0-16,24-24 15,-24 23-15,23-23 16,-23 24 15,24-1-15,-24 1 0,0-1-16,23-23 15,1 71 16,-24-48-15,23 24-16,1-23 31,0 23-15,-1-24 15,-23 48 0,24-48-15,-1 1 0,1-1-1,-24 1 1,0-1 0,0 1-16,47-1 31,-24 48 984,48-24-999,-24 24-16,0-24 16,-24-24-16,1 48 15,23-48-15,-24 1 16,1-1 15,-1 1-15,1-24 15,23 23-15,24 1-1,-48-1 1,24 1 0,-23-24-1,23 0-15,0 0 16,-24 0-1,1 0-15,-1 0 16,24 0 0,-23 0-16,-1 0 15,1 0 1,-1 0 0,24 0-1,-23 0-15,23 0 16,-24 0-16,24 0 15,-23 0 1,0-24 0,-1 24-1,24 0 1,-47-23-16,24 23 16,23-24-1,-24 1 1,1 23-1,-24-24-15,47 24 16,-47-23 0,23 23-16,-23-24 15,0 1-15,24-24 16,-1 23 0,-23 1-16,0-1 31,0-23-16,24 24 1,-24-24 0,0 23-1,0 1-15,0-25 16,0 25 0,0-24-16,0 0 15,0 0-15,0 23 16,0-23-16,0 24 15,0-24-15,0 23 16,0 1 0,0-1-16,0 1 15,0-24-15,0 23 16,0-23 0,-24 24-16,24-48 15,0 47 1,0-23-16,-47 0 15,47 24-15,-23-24 16,23 0-16,0 0 16,0 0-1,-24 47-15,24-24 16,-23-46-16,-1 70 16,24-24-16,0 1 15,-47-48 1,24 24-1,23 24 1,-24 23-16,24-24 16,-47-70-16,24 70 15,-25-46 1,25 23 0,-1 23-16,-23 1 15,24-24-15,-1 47 16,1-24-16,-24 1 15,23-1 1,1 24-16,23-23 16,-71-1-16,71 1 15,-23-1-15,-1 24 16,-23-47-16,24 24 16,-1-1-1,-23 1 1,24-1-1,-1 24 17,-23-24-32,0 1 15,47-1-15,-47 24 16,0-23 0,0-1-1,23 1-15,24-1 16,-47 24-16,0-23 15,24-1-15,-24 1 16,23-1-16,1 1 16,-1 23-16,1-24 15,-1 24-15,-23-23 16,24-1-16,-1 24 16,1-23-1,-1 23 1,24-24-1,-24 1 1,1 23 0,23-24-1,-24 24 48,1-23-48,-1-1 17,1 1-1,-1 23-31,24-24 16,-23 1-1,-1-1 32,1 24-16,23-23 266,0-25-281,-24 48-1,24-23-15,-47-1 16,24-23 0,-1 47-1,24-23 1,-23-24 4000,-71-94-4001,94 117-15,0-23 16,-47 0-16,47 24 15,0-24 1,0 23 0,0-23 46,0 24-46,0-1-1,0 0 1,0 1 0,0-1-16,0 1 15,47-1 17,-47 1-17,47-1 1,-24 24-16,1-23 15,-1 23-15,-23-24 16,24 1-16,23 23 16,-47-24-16,23 24 15,1 0-15,-1-23 16,1-1-16,-1 24 16,1 0-16,23-23 15,-24-1-15,24 24 16,-23-23-1,23-1-15,0 24 0,0-23 16,24-24-16,-48 47 16,24 0-1,-23 0-15,-1-24 16,24 1 0,0-1-16,-23 24 15,-1-23-15,48 23 16,-48 0-16,48-24 15,-47-23-15,46 47 16,-46-24-16,23 1 16,0-1-16,0 1 15,-24 23 1,24-24-16,-47 1 16,24 23-16,-1-24 15,1 24-15,-1-23 16,24-1-1,-23 24-15,-24-23 16,23 23-16,24 0 16,-47-24-16,47 1 15,1-1-15,-25 1 16,1 23 0,-1 0-16,1 0 15,23-47 1,-24 47-1,1-24 1,-1 24-16,24 0 16,24 0-1,-48-47-15,1 47 16,-1-23-16,1 23 16,-24-24-1,23 24-15,1 0 16,-1-23-1,1 23 6501,94 0-6344,352 0-172,-258 0 16,-48 0-16,1 0 15,-118 0-15,-24 0 16,24 0 62,0 0-62,-23 0-16,23 0 15,-23 0-15,23 23 31,0-23-31,0 47 16,-24-23 0,24-1-16,-23 1 15,-1-1-15,24-23 16,-47 24 0,47-1-16,-23 1 15,-1-24 16,-23 23-15,47 1 0,-23-24-16,-24 23 15,23-23-15,24 47 16,-47-23-16,24-24 16,-1 23-16,1 1 15,-24-1-15,24-23 16,-1 24-16,1-1 15,-24 1 1,23-24 0,1 24-16,-1-1 15,1 1 1,-1-24-16,-23 23 16,24 1-1,-1-1 1,1 1-16,-1 23 15,1-47 1,-24 23 0,23-23-16,-23 24 15,24-1-15,-1 24 16,1-23 31,-1-1-47,1 1 15,23 23-15,-24-24 32,24 24-17,-23-23 17,-24-1-32,23 1 15,1-24 1,-24 23-1,24-23 1,-24 24-16,47 0 16,-47-1-1,23-23-15,-23 24 16,24-1-16,23 1 31,0-1-15,-47 1-1,47-24 95,-24 23-95,1-23 1,-1 24 0,1-24 31,-24 23-32,23 1 48</inkml:trace>
  <inkml:trace contextRef="#ctx0" brushRef="#br0" timeOffset="86164.38">11736 10207 0,'23'0'125,"-23"23"-109,0 1 31,0-1 125,0 1-172,0-1 15,0 1 1,0-1 15,0 1-15,0-1-1,0 1 32,0-1-31,0 1 31,-23-24-32,23 47 1,-47-47 0,47 23 15,-24 1-16,1 0 1,-1-1 15,24 1-15,-23-1 15,-1 1 0,1-1 32,23 1-32,-24-24-15,1 0-1,-1 0-15,24 23 32,-23-23-17,-1 0 1,0 24-16,1-24 31,-1 23-15,-23-23-1,24 0-15,-1 24 16,1-24-16,-24 23 16,23 1 15,1-24-15,-1 0-16,24 23 15,-47-23 16,24 0 1,-1 24-32,1-24 31,-1 0-31,24 23 16,-47-23-1,0 24-15,24-1 16,-1-23-1,1 0 1,-25 0-16,25 0 31,23 24-31,-24-24 16,-23 0 0,0 23-16,24 1 31,-1-24-31,1 0 15,-1 0-15,-23 0 16,24 23-16,-1 1 16,1-24-16,-1 23 15,-23-23 1,24 24 0,-24 23-1,23-47 16,1 24-31,-24-1 16,-1 1-16,25-1 16,-1-23-16,1 24 15,-24 23 1,23-47-16,24 23 16,-47-23-16,47 24 15,-23-24-15,23 23 16,-47 1-1,23-24 1,24 23 0,-47 1-1,47-1-15,-23-23 16,-24 47-16,23-23 16,1-24-1,-1 47-15,1-24 16,-1-23-1,1 47-15,-1-23 16,1-1 0,23 1-1,-24-1-15,0 1 16,24 0 0,-23-24-1,23 23 1,0 1-1,-24-1-15,1 24 16,-1-23 0,24-1-16,-23-23 15,23 24-15,0-1 16,-24 1 0,24 23-1,-23-24 16,23 1-15,0-1 15,0 1-31,-24-1 16,24 1 0,0-1-1,0 1-15,0-1 16,0 1-1,0-1-15,0 1 16,0-1 0,0 1-1,0 0 1,0-1 0,0 1-1,0-1 1,0 1-16,0-1 15,0 1 1,0-1 0,0 1-1,0-1 1,0 1 0,0-1-1,0 1 1,0-1-1,0 1 32,0-1 31,0 1-62,0-1 15,0 24 32,0-23-32,0-1 0,0 1-15,0-1 0,0 1-1,0-1 1,0 1-16,0 0 31,0-1-15,0 1 15,0-1 16,24 1-47,-24-1 15,23-23 1,1 24 0,-24-1-1,23-23 1,1 24 0,-1-1-1,-23 1 1,0-1 31,24 1-47,-24-1 47,23 1-47,1-24 31,23 23 47,-23 1-62,-1-24 30,1 0 33,-1 0-33,1 0-30,-1 23-16,1-23 813,46 0-813,-46 47 15,-1-47-15,1 0 16,-1 0-16,1 0 15,-1 24-15,1-24 16,-1 0-16,1 23 16,-1-23-1,1 0-15,-1 0 16,-23 24 0,47-24-16,-23 0 46,23 0 1,-23 0-47,-1 0 16,1 0 0,-1 0-16,24 0 31,-23 0-16,23 0 1,-24 0 0,24 0-1,-23 0 32,-1 0-31,1 0-16,-1 0 15,1 0 17,-1 0-32,1 0 47,-1 0-32,1 0-15,-1-24 16,24 1-1,-23-1-15,-24 1 16,24 23 0,-1 0-1,1-47 1,-1 47 15,-23-24-15,24 1-16,-24-1 15,23-23 1,1 24 0,-24-1-1,0 1 1,0-1-16,23 1 16,-23-1-1,0 1-15,24 23 16,-24-24-1,23-23-15,-23 24 16,0-25-16,47 25 16,-47-48-1,0 48 1,0-1-16,24-23 16,-24 0-1,23 47-15,-23-23 16,0-48-16,24 71 15,-1-47-15,-23 0 16,24-23-16,-1 46 16,-23 1-1,47-48-15,-23 24 0,-24 23 16,47-23 0,-47 24-16,47-1 15,-24-23-15,1 47 16,-24-23-16,24-24 15,-1 23-15,1 1 16,-1-24-16,1 0 16,-1 47-1,-23-24-15,24 24 16,-1-47-16,1 24 16,-24-24-1,47 23 1,-24 1-16,1 23 15,23-24-15,-24 0 16,24 1-16,47-24 16,-70 47-1,-24-24-15,23 24 16,48-70-16,-47 70 16,-1-24-16,1 1 15,23 23-15,-24-24 16,1 24-1,-1-23 1,1 23 0,23 0-1,-24 0-15,1-24 16,-1 24-16,1 0 16,23 0-16,0 0 15,-24 0-15,1 0 16,-1 0-16,24 0 15,-23 0 1,23 0 0,24 0-1,-48 0-15,71 71 16,-47-71-16,24 70 16,-24-70-1,-24 47-15,48 0 0,-48-47 16,1 24-16,-1-24 15,1 47 1,-1-47-16,1 24 0,-1 23 16,1-47-1,-24 23-15,24 1 16,-1-1-16,1 1 16,-1-1-1,1 24-15,-24 0 16,23-47-16,1 47 15,-1-23-15,1-1 16,-24 48-16,70-24 16,-23 23-1,-47-23-15,47-23 16,-47 23-16,47 0 16,-23-23-1,-1-1-15,-23 1 16,24-1-16,-1 1 15,1 23-15,-24 0 16,23-47 0,1 23-16,-1 1 15,1 23-15,0-47 16,-24 23-16,23-23 16,24 47-16,-23 24 15,23-48 1,-47 1-16,23-24 15,-23 23-15,24-23 16,-24 24 0,23-24-1,-23 47 17,24-47-32,-1 24 234,1-24-234,46 47 16,-70-24-16,47-23 15,-23 24-15,23-1 16,-24 1-16,-23-1 15,47-23 1,24 47 31,-47-47-31,-1 24-16,1-24 15,-1 23-15,48 1 16,-71-1-16,23-23 15,24 0-15,0 24 16,0-1 0,-23-23-1,-1 24-15,1-24 16,-1 0-16,1 23 16,46-23-16,-46 0 15,-1 0-15,1 0 16,-1 0-16,1 0 15,23 0-15,-23 24 16,23-1 0,0-23-1,-24 0 1,1 0 15,-1 0-15,1 0-1,23 0 1,-24 0-16,1 0 47,-1 0-31,1 0-1,-1 0 1,1 0-1,-1 0 1,1 0 31,-1 0-47,1 0 31,-1 0 0,1 0-15,-1 0 0,1 0 15,0 0-15,-1 0-1,1-23 1,-1 23 31,1 0-32,-1-24 17,1 1 61,-1-1 17,48 1 905,-48-1-999,-23 1-16,47-1 16,-23 1-1,-24-1 1,0 1-1,23 23 1,-23-24-16,0-23 47,0 24-47,0-1 16,0 1-16,0-1 15,0-23-15,0 24 16,0-25-16,0 1 15,0-23-15,0-1 16,0 48-16,0-24 16,0 0-16,0 0 15,0 0-15,0-24 16,0 24-16,0 24 16,0-1-1,0-23-15,0 23 16,0-23-16,0 24 15,-47-48-15,24 24 16,-1 24 0,24-1-16,0-23 15,-47 0-15,47 0 16,-47 0 0,47 24-1,-47-48-15,0 24 0,47-24 16,-47 48-16,47-24 15,-23 23-15,-72-46 16,95 23-16,-70 0 16,46-24-16,1 24 15,-1 24-15,-23-24 16,24 0 0,-24 0-16,0 0 0,23 23 15,-46-23-15,46-24 16,-23 24-16,0 24 15,-24-71-15,24 70 16,0-23-16,24 0 16,-48-23-1,48-1-15,-24 24 0,0 0 32,0 0-32,23 23 15,1-23-15,-24 24 16,23-24-16,-23 0 15,0 23-15,24-23 16,-25 0-16,-22 0 16,46 24-16,-23-1 15,24 1-15,-24-24 16,23 23-16,-23-23 16,24 24-16,-1 23 15,-46-48-15,23 1 16,0 24-16,0-24 15,0 23-15,23-23 16,-23 47-16,-24-47 16,24 24-16,0-1 15,0-23-15,-47 24 16,71-1-16,-48-23 16,24 24-1,0-1-15,24 24 0,-48-47 16,24 24-16,23-1 15,-23 1-15,-23-25 16,70 25 0,-47 23-16,0-47 15,0 23 17,0 24-32,0-23 15,0-24-15,0 47 16,23-24-16,1 24 15,-48-23-15,24-1 16,23 1-16,-46-1 16,23 24-16,-47-70 15,47 46-15,-24 24 16,1 0-16,46-47 16,-23 47-16,24 0 15,-1-23-15,-23-1 16,23 24-16,-23-23 15,24-1-15,-1 1 16,-23 23-16,-47-47 16,47 23-16,0 0 15,0 1 1,0-1-16,0 1 16,0 23-1,0-47-15,0 23 16,0 24-16,-24-23 15,1-24-15,46 47 16,1-24-16,-48 1 16,24-1-16,0 1 15,24 23-15,-24-24 16,23 1 0,-70-24-1,23 23 1,24 1-1,0-1-15,24 24 16,-24-23 0,-24-1-1,48 1 1,-1 23-16,1-24 16,-24 24-1,0-23-15,23-1 16,1 24-16,-24-24 15,0 1-15,23-1 32,1 24-17,-1-23 1,24-1 31,-24 24 0</inkml:trace>
  <inkml:trace contextRef="#ctx0" brushRef="#br0" timeOffset="87244.2899">10089 7808 0,'24'47'110,"-24"-24"-110,0 1 15,47 23-15,-47 0 16,24-24 0,-1 25-1,1 22 1,-1-23 0,-23 0-1,24-47 1,-24 47-16,0-23 31,23-1-31,-23 1 16</inkml:trace>
  <inkml:trace contextRef="#ctx0" brushRef="#br0" timeOffset="88161.18">10089 7714 0,'118'23'172,"-47"1"-156,-48-1-16,24 1 15,0-24-15,-23 0 16,-1 23-16,1-23 31,-1 24-15,1-24 46</inkml:trace>
  <inkml:trace contextRef="#ctx0" brushRef="#br0" timeOffset="115544.24">16087 13570 0,'23'0'47,"24"47"-31,24 23-1,-24 25-15,47-1 16,0-24-16,-23 1 0,23 46 16,70 24-1,1 24-15,-95-94 16,24 23-16,48 0 15,-25 0-15,24 0 16,-47-24-16,24 1 16,0 0-16,-71-24 15,0 0-15,23-24 16,-23 1-16,-23 23 16,23-47-16,-24 23 15,24 1-15,0-1 16,-47 1-16,47-24 15,-23 0-15,23 0 16,0 23-16,-23-23 16,23 24-16,0-1 15,0-23-15,117 24 16,-70-24 0,-23 0-1,-1 23 1,-23-23-16,1 0 15,22 0-15,-23 0 32,-23 0-32,-1 0 15,24 0-15,-23 0 16,23 0-16,-24 0 16,48 0-16,-48 0 15,1 0-15,-1 0 16,1 0-16,23 0 15,-24 0-15,1 0 32,-1 0-32,1 0 15,0 0 1,-1 0-16,1 0 31</inkml:trace>
  <inkml:trace contextRef="#ctx0" brushRef="#br0" timeOffset="116897.66">16228 14440 0,'-47'0'16,"-24"0"-16,-70 24 15,0 23-15,-47-24 16,-24 48-16,48-24 16,69 0-16,-46-24 15,-23 24-15,70-23 16,47-1-16,-24 1 15,0-1-15,48-23 16,-1 0 0,1 0 15</inkml:trace>
  <inkml:trace contextRef="#ctx0" brushRef="#br0" timeOffset="118330.7">19967 15357 0,'24'24'46,"-24"93"-30,47-23-16,-47-23 16,0 23-16,0-23 15,0-48-15,23 48 16,-23-48-16,24 71 31,-24-47-31,0 0 0,23-23 16,-23-1-1</inkml:trace>
  <inkml:trace contextRef="#ctx0" brushRef="#br0" timeOffset="121609.62">20132 15639 0,'0'-23'31,"70"-1"-31,-23 24 16,24-47-16,0 47 15,46-23-15,48-24 16,-24 47-16,-47-24 15,71 24-15,-1-23 16,-46 23-16,-24 0 16,0 0-16,47 0 15,24 0-15,-24 0 16,0 0 0,-47 0-16,71 0 15,-48 0-15,-23 0 16,47 0-16,-47 0 15,-23 0-15,0 0 16,-24 0-16,23 0 16,24 0-16,-23 0 15,-1 0-15,-23 0 16,47 0-16,-23 0 16,23 0-16,0 0 15,0 0-15,-23 0 16,-1 0-16,-23 0 15,0 0-15,0 0 16,48-24-16,-25 1 16,24 23-16,0 0 15,47 0-15,48 0 16,-119 0 0,1 0-1,23 0-15,-24 0 0,-23 0 16,24 0-16,-1 0 15,1 0-15,23-24 16,-47 24 0,71-23-16,23 23 0,-71 0 15,1 0 1,23 0-16,-23-47 16,-1 23-16,24 24 15,24 0-15,-24 0 16,47 0-16,-23 0 15,23 0-15,23 0 16,-46 0-16,-1 0 16,-22 0-16,-1 0 15,-24 0-15,24 0 16,-23 0-16,-1 0 16,24 0-16,-47 0 15,48 0-15,22 0 16,48 0-16,-1 0 15,-70 0-15,1 0 16,69 0-16,-46 0 16,23 0-16,-47 0 15,-24 0-15,25 0 16,-25 0-16,24 0 16,-47 0-16,47 0 15,-23 0-15,-1 0 16,1 0-1,23 0-15,-47 0 16,24 0-16,-1 0 16,1 0-1,-1 0-15,24 0 16,0 0-16,1 0 16,-48 0-16,23 0 15,1 0-15,-48 0 16,1 0 46,23 141 48,-24-47-95,-23 0-15,24 1 0,-24-25 16,0 48 0,47-24-16,-47-47 15,0-24-15,0 48 16,0-48 62,0 24-62,0-23-1,0 23 1,0-24 93,-71 1-109,24-24 0,-47 47 16,-47-23-16,-24-24 15,-46 23-15,-24 1 16,23-24 0,-47 0-16,24 0 15,47 0-15,0 0 16,-47 0-16,93 0 16,1 0-16,47 0 15,0 0-15,24 0 16,-24 0-16,23 0 15,-23 0-15,0 0 16,-47 0-16,47 0 16,0 0-16,-1 0 15,25 0-15,-24 0 16,0 0-16,-24 0 16,1 0-16,46 0 15,0 0-15,-23 0 16,47 0-16,-23 0 15,-24 0-15,-94 0 16,46 0-16,-46 0 16,24 0-16,-48 0 15,47 0-15,1 0 16,70 0-16,-24 0 16,1 0-1,22 0-15,1 0 16,0 0-16,-70 0 15,70 0-15,-71 0 16,47 0-16,-46 0 16,23 0-16,0 0 15,46 0-15,1 0 16,-47 0-16,47 0 16,0 0-16,-71 0 15,24 0-15,47 0 16,0 0-16,-23 0 15,46 0-15,24 0 16,-24 0-16,1 0 16,23 0-1,23 0-15,-46 0 16,-1 0-16,1 0 16,23 0-16,-24 0 15,48 0 1,-24 0-1,23 0 1,-23 0 0,23 0-16,-23 0 15,24 0-15,-48 0 16,1 0 0,23 0-16,-24 0 15,1 0-15,23 0 16,0 0-16,23 0 15,-46 0-15,22 0 16,25 0-16,-1 0 16,1 0-16,-24 0 15,23 0 1,1 0-16,-24 0 16,23 0-1,1 0-15,-24 0 16,0 0-16,-24 0 15,24 0-15,24 0 16,-24 0 0,23 0-1,-23 0-15,23 0 16,-46 0-16,46 0 16,-23 0-1,-23 0-15,23 0 63,47-24-48,-24 1 1,1-1 0,23 1-1,-24-1-15,24 0 16,0-23-16,-47 0 15,47 24 1,0-24-16,0 23 16,-23 1-16,23-24 15,-24 23-15,24 1 16,0-1-16,0-23 16,0 24-1,0-24 16,-23 47 1,23-24-17</inkml:trace>
</inkml:ink>
</file>

<file path=ppt/ink/ink2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5:50:44.314"/>
    </inkml:context>
    <inkml:brush xml:id="br0">
      <inkml:brushProperty name="width" value="0.05292" units="cm"/>
      <inkml:brushProperty name="height" value="0.05292" units="cm"/>
      <inkml:brushProperty name="color" value="#FF0000"/>
    </inkml:brush>
  </inkml:definitions>
  <inkml:trace contextRef="#ctx0" brushRef="#br0">11900 5338 0,'0'24'93,"0"23"-93,0-24 16,0 48-16,0 0 16,0-1-16,0 24 15,0-47-15,0 24 16,0-1-1,0-46-15,0 70 0,0-24 16,0 25 0,0-72-16,0 24 15,0 0-15,0 0 16,0-23 0,0-1-16,0 1 15,0-1 32,0 1-16,0-1-31,0 1 32</inkml:trace>
  <inkml:trace contextRef="#ctx0" brushRef="#br0" timeOffset="3194.73">11783 5338 0,'23'-23'16,"1"23"0,46 0-1,-46 0-15,23-47 16,-24 47-16,72 0 16,-1 0-16,47 0 15,47 0-15,0 0 16,24 0-1,-1 0-15,25 0 16,-119 0-16,24-24 16,-23 1-16,-1 23 15,-46 0-15,0 0 16,-1 0-16,-23 0 16,0 0-16,47 0 15,0 0-15,0 0 16,0 0-16,48 0 15,-48 0-15,23 0 16,-46 0-16,23 0 16,-24 0-16,1 0 15,-24 0-15,47 0 16,0 0-16,0 0 16,24 0-16,-1 0 15,1 0-15,0 0 16,-24 0-16,-47 0 15,23 0-15,1 0 16,-1 0-16,-23 0 16,47 0-16,-23 0 15,23 0-15,-23 0 16,23 0-16,0 0 16,23 0-1,1 0-15,0 0 16,-1 0-16,24 0 15,-47 0-15,24 0 16,23 0-16,-47 0 16,0 0-16,0 0 15,47 0-15,-47 0 16,1 0-16,-25 0 16,1 0-16,-1 0 15,-23 0-15,24 0 16,-1 0-16,24 0 15,-23 0-15,23 0 16,-47 0-16,24 0 16,-1 0-16,-46 0 15,46 0-15,-23 0 16,94 0 0,-70 0-16,23 0 15,-23 0-15,-24 0 16,23 0-16,-23 0 15,0 0-15,-23 0 16,-1 0-16,48 0 16,-48 0-16,24 0 15,-23 0 1,-1 0-16,25 0 16,-25 0-16,24 0 15,0 0-15,-23 0 16,-1 0-16,24 0 15,0 0-15,0 0 16,24 0-16,-24 0 16,0 0-16,0 0 15,-24 0 1,1 0-16,-1 23 141,1 1-141,23 23 15,-47-24-15,0 24 16,0 24-1,24-24-15,-24 47 16,23 0-16,1-47 16,-24 24-16,0-1 15,0 1-15,0-1 16,23-23-16,-23 0 16,0 24-16,0-47 15,0-1-15,0 24 16,0-23-16,0-1 15,0 1-15,0-1 16,0 1 0,0-1-1,-23 1 157,-142-24-156,118 23-16,-94 1 15,70-24-15,-23 0 16,0 0-16,0 0 16,0 0-16,-94 0 15,70 0-15,1 0 16,-72 0-16,48 0 16,0 0-16,47 0 15,-94 0-15,70 0 16,-23 0-16,71 0 15,-48 0-15,-23 0 16,23 0-16,71 0 16,-23 0-16,-1 0 15,1 0-15,23 0 16,-47 0-16,23 0 16,-23 0-16,23 0 15,1 0-15,46 0 16,-46 0-16,-1 0 15,24 0-15,-23 0 16,-1 0-16,1 0 16,-48 0-16,24 0 15,23 0 1,-23 0-16,-47 0 16,24 0-16,23 0 15,-1 0-15,-22 0 16,-1 0-16,48 0 15,-1 0-15,1 0 16,-24 0-16,46 0 16,1 0-16,-23 0 15,23 23-15,-24-23 16,48 0-16,-48 0 16,1 0-16,-1 0 15,24 0-15,0 0 16,24 0-16,-25 0 15,1 0-15,0 0 16,24 0-16,-24 0 16,0 0-16,-47 0 15,47 0-15,-47 24 16,-24-1-16,0-23 16,24 0-16,0 0 15,0 0-15,-23 0 16,23 0-1,-48 0-15,25 0 16,23 0-16,-24 0 16,24 0-16,71 0 15,-48 0-15,48 0 16,-25 0-16,1 0 16,-23 0-16,23 0 15,23 24-15,-23-24 16,0 0-16,-23 0 15,-1 0-15,48 0 16,-24 0 0,0 0-16,23 0 15,1 0-15,-1 0 16,-23 0-16,23 0 16,1 0-16,-48 0 15,1 0-15,-1 0 16,1 0-16,46 0 15,-23 0-15,24 0 16,-24 0-16,0 0 16,0 0-16,23 0 15,-23 0-15,23 0 16,1 0 0,-1 0 109</inkml:trace>
  <inkml:trace contextRef="#ctx0" brushRef="#br0" timeOffset="7086.69">9549 6303 0,'-24'0'78,"0"0"-62,1 0-16,-1 0 16,24 47 15,0-24 31,24-23 95,-24-23-142,0-1 1,-24 24 31,48-23 93,-24-1-46,0 1-63,23 23 391</inkml:trace>
  <inkml:trace contextRef="#ctx0" brushRef="#br0" timeOffset="11962.72">9501 6209 0,'-23'0'78,"-1"0"-31,1 0-31,-1 23-1,1 1 1,-24-1-16,0 1 31,23-1-15,-23 1-1,0-1 17,24 1-32,-1-1 15,-23-23 32,0 24-31,47-1-1,-23-23-15,23 24 32,-24-24-17,-23 0 48,0 23-48</inkml:trace>
  <inkml:trace contextRef="#ctx0" brushRef="#br0" timeOffset="12230.42">8467 6773 0,'-24'0'62</inkml:trace>
  <inkml:trace contextRef="#ctx0" brushRef="#br0" timeOffset="12414.07">7902 6961 0,'-23'0'79</inkml:trace>
  <inkml:trace contextRef="#ctx0" brushRef="#br0" timeOffset="12576.19">7738 7008 0,'0'24'31,"-24"23"-31,1-24 16,-24 24-16</inkml:trace>
  <inkml:trace contextRef="#ctx0" brushRef="#br0" timeOffset="12756.33">7432 7290 0,'0'24'0,"-24"23"31,1-24-31,23 1 16,-47 0-16,23 23 16,-46 0-16,23 0 15,0-24-15</inkml:trace>
  <inkml:trace contextRef="#ctx0" brushRef="#br0" timeOffset="12904.69">7056 7667 0,'-47'23'47,"-24"1"-31,47 23-16</inkml:trace>
  <inkml:trace contextRef="#ctx0" brushRef="#br0" timeOffset="13070.81">6609 7902 0,'-24'23'15,"1"1"-15,23-1 16,-47 24-16,0-23 16,-24 47-16,24-24 15,0 0 1,-47 23-16,-47 24 15</inkml:trace>
  <inkml:trace contextRef="#ctx0" brushRef="#br0" timeOffset="13239.9499">5456 8819 0,'0'0'0,"0"24"16,-23-1-16,-1 1 15,1-1-15,-1 1 16,-46-1-16,-1 24 16</inkml:trace>
  <inkml:trace contextRef="#ctx0" brushRef="#br0" timeOffset="13429.11">4845 9172 0,'0'23'16,"-24"-23"15,1 47-15,-24-47 0,0 24-16,0 23 15</inkml:trace>
  <inkml:trace contextRef="#ctx0" brushRef="#br0" timeOffset="13591.24">4257 9548 0,'0'24'16,"-24"-1"-16,24 1 15,-23-1-15,-1 1 16,1 23-16,-48 0 15,24 0-15,0 0 16</inkml:trace>
  <inkml:trace contextRef="#ctx0" brushRef="#br0" timeOffset="13768.39">3645 10089 0,'0'24'16,"-23"-1"-16,-1 1 16,-23 23-16,0 0 15,-23 0 1</inkml:trace>
  <inkml:trace contextRef="#ctx0" brushRef="#br0" timeOffset="13958.56">2987 10654 0,'0'0'0,"-24"23"16,24 1-16,0-1 16,-47 24-16,24-23 15,23-1-15,-47 1 16,23-1-16,-46-23 15,46 24-15</inkml:trace>
  <inkml:trace contextRef="#ctx0" brushRef="#br0" timeOffset="14119.76">2516 11006 0,'-23'47'0,"23"-23"16,0 23-1,-24 0 1,-23 0-16,47-23 15,-47 46-15,0 1 16,0-24-16,0 0 16,-23 0-16</inkml:trace>
  <inkml:trace contextRef="#ctx0" brushRef="#br0" timeOffset="14326.42">1905 11853 0,'0'47'16,"0"-23"0,0-1-16,0 1 15,0-1-15,0 1 16,0-1 0,0 1-16,0 46 0,-24-46 15,1 23-15,-1 23 16,1-46-16,23-1 15</inkml:trace>
  <inkml:trace contextRef="#ctx0" brushRef="#br0" timeOffset="14568.62">1670 12747 0,'0'0'0,"0"23"47,0 1-47,0 23 16,23-24 0,-23 1-1,0-1-15,24 1 16</inkml:trace>
  <inkml:trace contextRef="#ctx0" brushRef="#br0" timeOffset="14807.82">1764 13076 0,'23'23'15,"24"1"1,-47 0-16,24-24 15,-24 23-15,23 1 16,1-1 0,0 1-1,-1-1 1,24 1 0,0-24-1,-47 23-15</inkml:trace>
  <inkml:trace contextRef="#ctx0" brushRef="#br0" timeOffset="15518.25">3034 13076 0</inkml:trace>
  <inkml:trace contextRef="#ctx0" brushRef="#br0" timeOffset="17614.7">3010 13123 0,'0'47'94,"0"0"-79,0-23-15,0-1 16,0 1-16,0-1 16,0 1-16,0-1 15,0 24 1,0-23-16,0-1 15,0 1-15,0-1 16,0 1 0,0-1-1,0 1 17,0-1-17,0 1 1,0-1-1,0 1 1,0 23 0,0-24-16,0 25 15,0-25-15,0 1 32,0-1-32,0 1 15,0-1 1,0 1-1,0-1 1,0 1-16,0-1 16,0 1-1,0 23-15,0-24 16,0 1-16,-23-1 16,23 1-16,0 23 15,0-24 1,-24 1-1,24-1-15,0 1 16,0 23 0,0-24-16,0 1 15,0 23-15,0-23 16,0-1-16,0 48 16,0-48-16,0 1 15,-23 23-15,23-24 16,0 1-1,0-1-15,0 1 0,0-1 16,0 24 0,0-23-16,0 23 15,0-24-15,-24 24 16,24 0-16,0 1 16,0-25-1,-23 24 1,23-23-1,0 23 1,0-24 15,0 24-15,0-23 0,0 23 15,0-24 0</inkml:trace>
  <inkml:trace contextRef="#ctx0" brushRef="#br0" timeOffset="23519.44">5597 10489 0,'0'23'62,"0"24"-15,0-23-31,0 23-16,0-23 31,0 23-31,0-24 16,0 24 15,0-23-15,0 23-1,0 0-15,0 0 16,0-24-16,0 1 15,0-1-15,0 1 16,0-1-16,0 1 16,0-1-16,0 1 15,0 23-15,0 0 16,0-23-16,0 23 16,0-24-16,0 24 15,0 0-15,0 24 16,0-48-16,0 48 15,0-1-15,0-46 16,24-1-16,-24 48 16,0-24-16,0-24 15,0 48-15,0-24 16,0-23-16,23 23 16,-23-24-16,0 1 15,0 46-15,0-23 16,24 0-16,-24 24 15,0-1-15,0-23 16,0 24 0,0-24-16,23 0 15,-23 0-15,0 24 16,0-24-16,0 0 16,0-24-16,24 24 15,-24 0-15,24 0 16,-24-23-16,0-1 15,0 1-15,0 46 16,0-46 0,0 47-16,0-24 15,0 23-15,0 1 16,0-48-16,0 48 16,0-1-16,0-46 15,0 70-15,0-24 16,0 1-16,0 0 15,0-24 1,0 47-16,0-24 0,0 1 16,0-1-1,23-23-15,-23 24 0,0-24 16,0 0-16,0 0 16,0-23-16,0 46 15,0-23-15,0 24 16,0-24-1,0-24-15,0 24 16,0-23-16,0-1 16,0 1-16,0-1 15,0 1-15,0 23 16,0 24-16,0-24 16,0 0-16,0 23 15,0-23-15,0 0 16,0-23-16,0-1 15,0 1 1,0-1 31</inkml:trace>
  <inkml:trace contextRef="#ctx0" brushRef="#br0" timeOffset="26391.45">8443 13052 0,'0'24'79,"0"70"-64,-23 0-15,23 24 16,0-24-1,0-24-15,0 24 16,-24-23-16,24-24 0,0 24 16,0-1-1,0-46-15,0 23 16,0 23-16,0-23 16,0 24-16,0-1 15,0-46 1,0 23-16,-23 0 15,23-24 1,0 1-16,0 23 16,0-23-16,-24-1 15,24 1-15,0-1 16,0 1-16,0 23 16,0-24-1,0 24-15,0-23 16,0-1-1,0 1-15,0-1 16,0 24-16,0-23 16,0-1-1,0 1-15,0-1 0,0 1 16,0-1-16,0 24 16,0 1-1,0-25 1,0 1-16,0 23 15,0 0 1,0-24-16,0 24 16,0-23 15,-23-1 31,-1-23 126</inkml:trace>
  <inkml:trace contextRef="#ctx0" brushRef="#br0" timeOffset="29544.67">6421 9031 0,'-47'-24'16,"-48"-23"-16,48 47 15,-94-23-15,-23-1 16,-24-23-16,-24 24 15,24-1-15,-24 24 16,118 0-16,-71 0 16,48 0-16,23 0 15,23 0-15,1 0 16,23 0-16,-48 0 16,25 0-16,23 0 15,23 0-15,-23 24 16,0-1-16,-47 24 15,71-23-15,-24-24 16,0 23-16,0 24 16,23-23-16,-23-24 15,23 23-15,-23 24 16,-23 0-16,-1 24 16,24-24-16,0-24 15,0 1-15,0 47 16,0-24-16,24-24 15,-48 95 1,48-95-16,-24 48 0,-24 23 16,24-47-1,23 0-15,-46 94 16,46-94-16,-46 24 16,23 23-16,0-24 15,23-23-15,1 24 16,-24-1-16,0 1 15,47 0-15,-71 46 16,48-23-16,-1-23 16,-47 46-16,71-46 15,0-24-15,0 0 16,-23 24-16,-24-1 16,23 1-16,24-24 15,0 0-15,-23 47 16,23-24-16,-47 24 15,23-23-15,24-24 16,0 47-16,0-47 16,0-23-1,0 46-15,0-23 0,0 0 16,0 0-16,0 47 16,24 0-16,-24-47 15,23 48-15,48 22 16,-48-46-1,1-24-15,23 0 16,0 23-16,-23-46 16,-1 23-16,1 0 15,46 0-15,24 71 16,-70-95-16,23 48 16,0-48-16,47 48 15,-47-48-15,0 1 16,47 23-16,-47-24 15,24 48-15,46-71 16,-70 23-16,47 1 16,24 23-16,-71-24 15,23-23-15,72 71 16,-72-71 0,1 0-16,-24 0 15,70 0-15,-23 24 16,48-24-16,-25 0 15,24 23-15,0 24 16,47-23-16,-117-24 16,23 0-16,24 0 15,23 0 1,-24 0-16,1 0 16,23 0-16,-47 0 15,0 0-15,24 0 16,-1 0-16,1 23 15,70-23-15,-23 0 16,-48 0-16,72 0 16,-25 0-16,-70 0 15,24-23-15,-48 23 16,48-71-16,-71 24 16,-23 23-1,23 1-15,-24-1 16,48 1-16,70-48 15,-94 48 1,23-48-16,1 48 16,23-24-16,-47 0 15,0 23 1,-23 1-16,23-1 16,23 1-16,-70-1 15,94 1-15,-47-1 16,-23 24-16,-1-23 15,-23-1 1,47 24-16,-47-47 16,94 23-1,-70 1-15,-1-48 16,1 48-16,23-24 16,-23 23-16,-1-23 15,-23 24-15,24-24 16,23 23-16,-47-46 15,23 23-15,24 0 16,-47-47-16,0 23 16,24-23-16,-24 47 15,0-47-15,0-24 16,0 24-16,0 24 16,0-25-16,0 1 15,-47-23-15,47 23 16,-24 0-16,-23 0 15,0 23-15,47 0 16,-70 1-16,-1-48 16,47 71-16,-23-70 15,0 70-15,-23 0 16,70 23-16,-24 24 16,-23-47-16,24-23 15,-1 22-15,-23 25 16,0-48-1,0 1-15,0 46 16,0-23-16,-24-23 16,1 23-16,-1-47 15,48 70-15,-24-23 16,0-23 0,23 46-16,-23 0 15,-23-23-15,23 0 16,-24 0-16,1 24 15,-48-48-15,71 48 16,-24-1-16,1 1 16,46-1-16,1 24 15,-1 0 32,-23-47-47,0 24 16,24-1-16,-48 1 15,24-1 1,24 1 0,-1-1-16,0 1 15</inkml:trace>
  <inkml:trace contextRef="#ctx0" brushRef="#br0" timeOffset="38408.43">9478 8161 0,'-24'0'16,"1"47"47,23 70-48,0-23-15,0 0 16,23 47-16,-23-23 15,0 0-15,0-24 16,24 0-16,-24 0 16,0 0-16,0-23 15,47 46-15,-47-46 16,0-1-16,0-23 16,0 0-16,0 24 15,0-24-15,0 0 16,0 47-16,0-23 15,0-24-15,0 23 16,0 24-16,0-23 16,0-1-16,0-46 15,0 46-15,0 24 16,0-23-16,0 0 16,0-1-16,0-23 15,0 24-15,0 23 16,0-24-1,0-23-15,0 24 0,0-48 16,0 1 0,0 23-16,0-23 15,0 46-15,0 1 16,0 23-16,0 0 16,0 0-16,0 23 15,0 1-15,0-47 16,0-48-16,0 48 15,0-24-15,0 0 16,0 47-16,0-24 16,0 24-16,0 1 15,0-1-15,0 0 16,0 23-16,0-46 16,0 23-16,0-71 15,0 48-15,0-24 16,0-23-16,0 46 15,0-46-15,0 46 16,0-46-16,0 23 16,0-24-16,0 24 15,0 24-15,0-48 16,0 1-16,0-1 16,0 1-16,0-1 15,0 24 1,0-23-1,0 23 1,0-23-16,0 23 16,0-24-1,0 24-15,0 0 16,0-23 0,0-1-16,0 24 15,0 0-15,0 0 16,0-23-1,0-1 1,0 1-16,0-1 16</inkml:trace>
  <inkml:trace contextRef="#ctx0" brushRef="#br0" timeOffset="44754.0199">10348 8302 0,'47'47'15,"-23"-47"-15,46 47 0,-46-47 16,-1 47-16,24-47 16,-47 23-16,24 1 15,23-1-15,-47 1 16,23-24 0,1 23-16,-1 1 15,24-1 16,-23 1-31,0-1 0,23 1 16,-24 0-16,24-1 16,0 1-1,0-1 1,0 1-16,-23-1 16,-24 1-1,23-24-15,1 23 16,-1 1-16,1-1 15,23-23 1,-24 24-16,1-1 31,-1 1-31,1-24 16,46 47-16,-46-47 16,0 23-16,23 24 15,0-23-15,-24-1 16,1-23-16,23 24 15,-24-1 1,24 1 0,-23 23-16,-1-47 15,24 23-15,-47 1 16,47 0 0,-23-1-16,23 1 31,0-1-16,-47 1 1,23-24-16,24 47 16,-47-24-16,24-23 15,0 47-15,-1-23 16,1-1 0,-1 1-16,1-1 46,-1 1-14,-23-1-17,24 1 1</inkml:trace>
  <inkml:trace contextRef="#ctx0" brushRef="#br0" timeOffset="58839.73">10795 13264 0,'47'212'125,"-23"-1"-125,-24-22 15,0-48-15,0 0 16,0 23-16,0-69 16,0 46-16,0-47 15,0 0-15,0 0 16,23-24-16,-23-23 16,0 0-16,0 1 15,0 22-15,24-23 16,-24 0-16,0 0 15,0-23-15,0 46 16,0-23 0,0-23-16,0 46 15,0-46-15,0 23 16,0-24 0,0 24-1,0-23 1,0 23-1,0-23 1,23-1 62</inkml:trace>
  <inkml:trace contextRef="#ctx0" brushRef="#br0" timeOffset="60614.97">13170 10512 0,'24'24'62,"23"70"-62,-47 0 16,23 71-16,48-1 16,-47 25-16,46 46 15,24 0-15,-94 0 16,24-70-16,23 46 15,-24-117-15,-23 24 16,24 0-16,-24-24 16,0 0-16,23 0 15,-23-47-15,24 23 16,-24 1-16,0-47 16,0 23-16,0-24 15,0 48-15,0-48 16,0 1-1,0-1-15,0 48 0,0-48 16,0 24 0,0-23-16,0 23 15,0 0 1,0 23 0,0-23-1,0 24-15,0-24 16,0 24-16,0-24 15,0 0-15,0 23 16,0-46-16,0 46 16,0-23-1,0 0 1,0-23-16</inkml:trace>
  <inkml:trace contextRef="#ctx0" brushRef="#br0" timeOffset="61640.99">15804 13076 0,'47'94'62,"-23"71"-46,0-1-1,-24 24-15,70-46 0,-46 93 16,-1-47-16,1-47 16,23 0-16,-47-70 15,23 23-15,-23-24 16,0 1 0,0-48-16,0 24 15,0-23-15,0-1 16,0 24-16,0-23 15,0 23 1,0-23 0</inkml:trace>
  <inkml:trace contextRef="#ctx0" brushRef="#br0" timeOffset="73384.63">16157 13005 0,'47'0'62,"0"47"-46,-23-23-16,46 70 16,1-23-16,-48-24 15,48 23-15,-24-23 16,71 71-16,-48-24 15,48 23-15,-48-69 16,71 69-16,-23 1 16,23-1-16,-23-23 15,-1 24-15,119 70 16,-119-141 0,1 47-16,-1 0 15,-46 24-15,23-48 16,-47-23-16,0 48 15,47-1-15,-70-24 16,46-23-16,-23 0 16,0-23-16,24 70 15,-48-71-15,48 48 16,-1-48-16,-23 24 16,0-23-16,24 47 15,23-24 1,-70 0-16,23-24 15,47 48-15,-71-48 16,24 1-16,47 46 16,-47-23-16,24 0 15,23 24-15,0-24 16,24 47-16,-1-23 16,-46-1-16,46 1 15,1-48-15,-47 71 16,23-23-16,-24-48 15,48 48-15,-71-48 16,-24 1-16,95 47 16,-47-48-16,23 24 15,-24-23-15,-23-1 16,71 24-16,-95-23 16,71-1-16,-47 1 15,0-1-15,-23 1 16,47-1-16,-48-23 15,1 0-15,23 47 16,23-47-16,-70 24 16,71-1-16,-24 1 15,-24-1 1,24 1-16,-23-24 16,23 0-16,23 23 15,-70 1-15,24-24 16,23 23-16,-24 1 15,25-24-15,-1 47 16,0-47-16,-24 0 16,24 24-16,-23-24 15,-1 23-15,1-23 16,23 24 0,-24-1-1,1-23 1,-1 0-16,1 0 15,-1 0-15,1 0 16,-1 47 0,1-47 46,23 0-46,-24 0-16,24 0 31,-23 0-31,47 24 16,-48-24-16,24 0 31,-23 23 16,23-23-32,-24 0 142,24 0-157,71 0 15</inkml:trace>
  <inkml:trace contextRef="#ctx0" brushRef="#br0" timeOffset="79473.39">23542 9783 0,'-165'118'0,"48"47"15,-118-1-15,-1-23 16,48 71-16,24 0 16,-48-1-16,118-23 15,47-46-15,-24 22 16,71 1-16,-23-48 15,23-22-15,0-25 16,23-23-16,-23 47 16,24-47-16,23 0 15,-24 0-15,-23-23 16,24-1-16,-24 1 16,0-1-16,0 1 15,0-1-15,0 48 16,0-48-16,0 48 15,0-47-15,0 70 16,-71 47-16,48 0 16,-71 0-16,70-23 15,1-24-15,23 23 16,-47-46-16,47 23 16,0-47-16,0 23 15,0-46-15,-24-1 16,1 48-1,-1 0-15,-23-24 16,24 47-16,-24-24 16,23 48-16,1 46 15,-1 1-15,-23 23 16,47-70-16,0 46 16,0 1-16,0-47 15,0 23-15,0-71 16,0 1-16,23 23 15,-23-47-15,0 0 16,71 47-16,-47-47 16,-24 0-16,23-23 15,1 23-15,-1-47 16,-23 23 0,24 24-16,-24-23 15,0 23-15,47 47 16,0 24-16,-47-24 15,70 0-15,-46 23 16,23-23-16,23 0 16,1 1-1,-24-72-15,-24-23 16,48 0-16,47 0 16,23 0-1,-47-47-15,23 23 16,-23-23-16,-23 24 15,47-1-15,-48 24 16,-46 0-16,70 0 16,0 0-16,70 24 15,1 23-15,70 0 16,-23 0-16,-47-47 16,46 0-16,-70 0 15,-23 0-15,-71 0 16,71 0-16,-1 0 15,1-47-15,93 23 16,-93-23-16,47 24 16,23 23-16,-24 0 15,-46 0-15,0 0 16,-24 0-16,-71 23 16,48 1-16,-48-24 15,48 47-15,46 0 16,25 0-16,-48-23 15,94-24-15,47 23 16,-47-23-16,0 0 16,-47 0-16,-47 0 15,24 0 1,-47 0-16,-1-23 16,-46-1-16,46 1 15,24-48-15,0 0 16,0 48-16,1-48 15,-48 71-15,0-23 16,-24 23 0,48 0-1,-48 23-15,48 1 16,70 46-16,47-46 16,-47-24-16,-47 0 15,94 0-15,-23 0 16,-71 0-16,47-47 15,24 0-15,-48-24 16,24 24-16,1 0 16,-72 24-16,24 23 15,-23 0 1,-48 0-16,48 0 0,-1 0 16,48 0-16,-24 47 15,0-24-15,47 48 16,0-71-16,48 23 15,-25-23 1,48 0-16,-1 0 16,-46 0-16,23 0 15,-94-47-15,-70 24 16,46-24-16,-23 23 16,24-46-16,-24 23 15,24 0 1,-24 0-16,0 23 15,0 1-15,0 23 16,-24 0 31,71-47-31,-70 23-1,23-23-15,0-94 0,-24 47 16,1 0-16,-24-71 15,23-70-15,-23 23 16,0 1-16,0-25 16,0 1-16,0 0 15,-23 47-15,-1 70 16,1-23 0,-24 0-16,23 70 15,24 24-15,-23 0 16,-48-47-16,71 47 15,-23-23-15,-48-48 16,24 24-16,-23-47 16,-1-24-16,-23-23 15,23 24-15,1-1 16,-24 0-16,0 24 16,-24-94-16,71 94 15,-47-47-15,23-24 16,24 24-16,-47 23 15,71-23-15,-71-47 16,0 70-16,23 24 16,1-70-16,-24 69 15,46 48-15,-22-23 16,-24 23-16,0 23 16,23-46-16,1 70 15,-71-24-15,94 47 16,-71 24-16,0 0 15,-70 0-15,0 0 16,0 0-16,47 0 16,70 0-1,24 0-15,0-23 16,0-24-16,-23 23 16,-72-117-1,1 47-15,-47-23 16,0 23-16,-71-1 15,24 72-15,23-48 16,-23 48-16,71-1 16,-24 24-16,-24 0 15,24 24-15,23 23 16,24 0-16,-47 0 16,70 0-16,48-23 15,23-24-15,23 0 16,-23 0-16,0 0 15,0 0-15,-24-24 16,24 0-16,-23-23 16,-1 0-1,-70 47-15,71-47 0,-48 47 16,47 0-16,-70 0 16,0 71-16,0 23 15,-23 24-15,22-24 16,48 0-1,-117-24-15,140-23 16,24-23-16,0-24 16,0 0-16,23 0 15,1 0-15,-1 0 16,-46 0 0,23 0-1,-71 0-15,48 0 16,-24 94-16,-24-24 15,24 1-15,0 23 16,0-23-16,47-24 16,-47 23-16,47-46 15,0-1-15,0 1 16,23-24 0,24 23 93,0 1-93,-23-1-16,23 1 15,-24 23 16,1-47-15</inkml:trace>
</inkml:ink>
</file>

<file path=ppt/ink/ink2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5:53:12.668"/>
    </inkml:context>
    <inkml:brush xml:id="br0">
      <inkml:brushProperty name="width" value="0.05292" units="cm"/>
      <inkml:brushProperty name="height" value="0.05292" units="cm"/>
      <inkml:brushProperty name="color" value="#FF0000"/>
    </inkml:brush>
  </inkml:definitions>
  <inkml:trace contextRef="#ctx0" brushRef="#br0">1411 5503 0,'0'47'94,"0"71"-79,0-48-15,0-23 16,0 47-16,0-23 15,0-1-15,0-46 16,0 23-16,0-24 16,0 25-1,0-25 1,0 24 15,0 0 32,24-23-63,-24-1 15,0 1-15,0-1 16,0 1 0</inkml:trace>
  <inkml:trace contextRef="#ctx0" brushRef="#br0" timeOffset="4157.38">1435 5362 0,'47'0'78,"23"0"-78,48 0 16,70 0-16,-23 0 15,-1 0-15,24 0 16,1 0-16,-48 0 15,-24 0-15,1 0 16,-48 0-16,1 0 16,-1 0-16,-22 0 15,46 0-15,0 0 16,0 0-16,0 0 16,-24 0-16,24 0 15,-23 0-15,-24 0 16,24 0-16,-24 0 15,-24 0-15,24 0 16,0 0 0,24 0-16,23 0 15,0 0-15,24 0 16,-24 0-16,-24 0 16,24 0-16,0 0 15,0 0-15,0 0 16,1 0-16,-1 0 15,-24 0-15,48 0 16,-48 0-16,24 0 16,71 0-16,-47 0 15,46 0-15,-23 0 16,0 0-16,48 0 16,-25 0-16,-70 0 15,24-24-15,-48 24 16,25-23-16,-1 23 15,-47-47-15,0 47 16,47 0-16,-47 0 16,23 0-16,-23-24 15,47 24-15,-23-23 16,-47 23-16,46 0 16,24 0-16,-23 0 15,-1 0-15,-23 0 16,0 0-16,24 0 15,-24 0 1,0 0-16,0 0 16,24 0-16,-1 0 15,-46 0-15,46 0 16,-23 0-16,0 0 16,24 0-16,-48 0 15,24 0-15,-23 0 16,-1 0-16,48 0 15,-24 0-15,-23 0 16,23 0-16,-24 0 16,24 0-16,-23 0 172,-24 47-172,0 23 15,0 1-15,0 23 16,0 0-16,0 0 15,0 0-15,0-47 16,0 47-16,0-23 16,0-24-16,0 0 15,0 0-15,23-23 16,-23-1 0,0 24-1,0-23 1,0-1-1,0 24 1,0-23 0,0-1-16,24 1 15,-48-24 157,-23 0-156,-23 0-16,-25 0 15,1 0-15,47 0 16,-23 0-16,-24 0 16,0 0-16,0 0 15,23 0-15,-23 0 16,23 0-16,1 0 16,23 0-16,-24 0 15,-46 0-15,23 0 16,0 0-16,-24 0 15,-23 0-15,47 0 16,-24 0-16,1 0 16,-1 0-16,0 0 15,71 0-15,-47 0 16,-23 0-16,46 0 16,24 0-16,-23 0 15,-25 0-15,25 0 16,-1 0-1,24 0-15,-23 0 16,-1 0-16,1 0 16,-24 0-16,-24 0 15,47 0-15,-23 0 16,47 0-16,-23 0 16,-1 0-16,1 0 15,-24 0-15,47 0 16,-48 0-16,-69 0 15,117 0-15,-47 0 16,0 0-16,-71 0 16,24 0-16,70 0 15,-23 0-15,0 0 16,0 0-16,0 0 16,0 0-16,47 0 15,-24 0-15,-23 0 16,24 0-16,46 0 15,-46 0-15,46 0 16,-23 0-16,24 0 16,-48 0-16,0 0 15,1 0-15,23 0 16,-94 0 0,94 0-1,0 0-15,23 0 16,-23 0-16,24 0 15,-24 0-15,0 0 16,23 0-16,-23 0 16,0 0-16,23 0 15,-46 0-15,46 0 16,1 0-16,-1 0 16,-46 0-16,23 0 15,0 0-15,-24 0 16,48 0-16,-48 0 15,48 0-15,-48 0 16,47 0-16,1 0 16,-1 0-1,1 0 1,-1 0 0,1 0-1,-24 0 532,-24 0-547,48-24 16,-1 24-1,-23 0-15,24-23 16,-24 23 0,23 0-1,1 0 1,-1 0 15,-23-24-15</inkml:trace>
  <inkml:trace contextRef="#ctx0" brushRef="#br0" timeOffset="24373.6">2281 11571 0,'-23'-24'46,"-1"48"1,1-1-31,-1 1-16,24 23 16,-70 0-16,70-24 15,-24 24-15,1-23 16,-1 23-16,24-23 15,-23-1 1,23 1-16,-47 23 16,47-24-16,0 1 15,0-1-15,0 1 16,0 23 0,0-24-1,0 1 1,0-1-1,0 1-15,0 23 16,0-24 0,0 1-1,0-1 1,0 1 0,0 23-1,0-24 1,23 24-1,-23-23-15,24 0 16,-24-1 0,0 1-1,23-24-15,-23 23 16,24-23 0,-24 24-16,47 23 31,23 0-16,-46-24 1,-24 1-16,23-24 16,1 23-16,-1 1 15,1-1-15,23-23 16,-47 24 0,47-1-1,-24-23 1,24 0-1,-47 24 1,24-24-16,23 0 16,-23 23-16,-1 1 15,1-24 1,-1 0-16,1 0 16,23 0-16,-24 0 15,1 0 1,-1 0-16,24 0 15,-23 0 1,-1 0-16,1 0 16,-1 0-16,1 0 15,-1 0-15,1 0 16,23 0 0,-24 0-1,24 0 1,0 0-16,-47-24 15,24 24-15,0 0 16,-1 0-16,1-23 16,23 23-1,-24-47 1,1 23 0,23 1-1,0-1 1,-24 1-16,24-1 15,0 1 1,-47-1 0,24 24 15</inkml:trace>
  <inkml:trace contextRef="#ctx0" brushRef="#br0" timeOffset="29981.66">3269 12935 0,'47'0'31,"-47"-24"-15,24 24-16,-24-23 16,23-24-1,1 23-15,-24 1 16,23 23-1,-23-24 1,0 1 0,24-48-16,23 24 15,-47 24 1,0-1 0,23 1-1,-23-1 16,24 1-15,-1 23-16,1-24 16,-1 0-1,1 1-15,-1 23 32,1 0-32,-24-24 0,47 24 15,-47-23-15,47-1 16,-24 24-16,25-23 31,-25 23-15,1-24-1,-1 24 1,1 0-16,23-23 16,-24 23-1,24 0 1,-23 0-16,23 0 15,-24 0 1,-23-24 0,47 24-16,-23 0 15,23 0 1,0 0-16,0 0 16,-24 0-16,1 0 15,-1 0-15,1 0 16,0 0-16,-1 0 15,1 0-15,23 0 16,-24 0-16,24 0 16,-23 0-16,-1 0 15,24 0-15,0 0 16,-23 0 0,-1 0-1,1 0 1,23 0-16,-24 0 15,1 0 1,46 24-16,-23-1 16,1-23-1,-1 24 1,0 23 0,0-47-1,-24 0 1,-23 23-1,47-23-15,-23 47 16,23-47-16,-24 24 16,1 0-16,23-1 15,-24 1 1,1-24 0,23 0-16,-47 23 15,47 1-15,-24-1 16,1-23-1,-1 0 1,48 71-16,-47-71 16,23 0-1,-24 0-15,1 0 16,-1 23 0,1-23-1,-1 0-15,48 24 16,-24-1-1,-24-23-15,1 0 16,-24 24-16,23-24 16,24 0-16,-23 0 15,23 23 1,0 1 0,-24-24-1,-23 23-15,48 1 16,-25-24-16,1 0 15,-1 0 1,24 0-16,-23 23 16,-1 1-16,1-24 15,23 0 1,-24 23 0,24-23-1,-23 0 1,23 0-1,-24 0 17,-23 24-17,24-24-15,-1 0 16,1 0 0,23 23-1,-24-23-15,1 0 16,23 0-1,-23 0 17,23 24-32,0-24 31,-24 0-15,24 0-1,-23 0-15,23 0 16,-24 0-1,24 0 1,-23 0-16,23 0 16,-24 0-1,24 0 17,-23 0-17,23 0 1,-24 0-1,1 0 1,-1 0 0,1 0-16,23 0 15,-23 0 1,-1 0-16,1 0 16,23 0-1,-24 0-15,1 0 16,-1 0-16,1 0 15,-1 0-15,24-24 16,-23 24-16,-1 0 16,24 0-16,-23-23 15,-1-1-15,24 24 16,-23-23 0,-1 23-1,1-24-15,-1 1 16,1-1-1,0 1 1,-1 23 0,1-24-16,-24 1 15,23-1-15,24 1 16,-23-1 0,-1 1 15,24-1-16,0-23 1,0-47 0,-23 71-16,-24-25 15,23 25-15,-23-24 16,47-24-16,-47 24 16,0 0-16,24 24 15,-24-48-15,23 24 16,-23 0-16,24 24 15,-24-48-15,0 24 16,23 24-16,-23-1 16,0-23-16,0 0 15,0 0-15,0 0 16,0 0-16,24 0 16,-24 0-16,0-24 15,0 1-15,0 46 16,0-23-16,0 24 15,0-1 1,0 1-16,0-1 16,0 0-16,0 1 15,0-1-15,0 1 16,-24 23 0,24-24-16,-23 1 15,-24-24 1,0 0-16,0 47 15,23-24-15,-23 1 16,0-1-16,0 1 16,0 23-16,24 0 15,-24-71-15,23 71 16,1 0-16,-48 0 16,24 0-16,0 0 15,0 0 1,0 0-16,0 0 15,23 0-15,1 0 16,-1 0-16,-46 0 16,23 0-16,0 0 15,23 0-15,-70 0 32,47 24-32,23-24 15,1 23 1,-24 1-16,47-1 15,-24 1-15,-23-24 16,24 47-16,-24-24 16,-71 48-16,95-48 15,-24 24-15,23-47 16,1 24-16,-1 23 16,1-23-16,-1 23 15,1-47-15,23 23 16,-48 1-16,48 23 15,0-24-15,-23 1 16,-1 23-16,1-24 16,-1 24-16,24-23 15,-23 23-15,-1 0 16,24-24 0,-23 24-16,-1 24 15,1-48-15,23 1 16,-24 0-16,24-1 15,0 1-15,0-1 16,0 1 0,0 23-16,0-24 15,0 24-15,0 0 16,-47-23-16,47 23 16,0-24-16,0 24 15,0 0-15,0-23 16,0-1-16,0 1 15,0-1-15,0 1 16,0-1-16,0 1 16,24 23 15,-24-23-15,0-1-1,0 24 1,0-23-16,0 23 15</inkml:trace>
  <inkml:trace contextRef="#ctx0" brushRef="#br0" timeOffset="31511.35">3857 12370 0,'0'-47'0,"0"24"16,24-1-1,-24 1-15,0-1 16,0-23-1,0 0-15,0 0 16,0 24-16,0-48 16,0 24-16,0 0 15,0 0-15,0-24 16,0 24-16,0-23 16,0 46-16,0-23 15,-47-23-15,23-1 16,-23 24-16,23 47 15,1-47-15,-1 24 16,1-24 0,-24 0-16,23 23 0,-46-23 15,46 23-15,1-23 16,-71 0 0,70 24-16,-23-24 15,0 23-15,-23 1 16,-1-24-16,47 47 15,1-24-15,-1 24 16,-23 0-16,0 0 16,24 0-16,-48 0 15,1 0-15,23 0 16,-24 0-16,48 0 16,-24 0-16,23 0 15,1 0-15,-25 0 16,1 24 15,24-24-31,-1 23 31,1-23-31,-1 24 16,1 23 0,-24 0-1,47-24 16,-24 1-31,1-1 32,23 1-1,-24-1-31,24 1 16,0 23-16,0-23 15,-23-1-15,23 24 16,0-23-1,0 23 32,0-24 16,-24-23-48,24 47 17</inkml:trace>
  <inkml:trace contextRef="#ctx0" brushRef="#br0" timeOffset="39127.6599">7197 11100 0,'0'24'125,"0"-48"156,0 1-281,0-1 16,0-23-1,0 24 1,0-24-16,0 23 16,0 1-16,0-1 15,0-23 1,-24 47-16,24-23 15,0-1 1,0-23 0,0 24-1,-23-1-15,23 1 16,0-1-16,0-23 16,-24 23 15,1-23-16,23 24 1,0-24 0,-47 0-16,47 0 15,-24 23-15,1-23 16,23 24 0,-24-24-16,0 47 15,24-47-15,0 23 16,-23 1-16,-1-24 15,1 23 1,23 1-16,0-1 16,-47-47-16,23 24 15,1 47 1,23-47-16,-24 24 16,1-1-16,23 1 15,-24-24-15,1 47 16,-24-47-1,23 23-15,24 1 16,-47-24 0,24 47-1,23-24-15,-47-46 16,23 46 0,-23 1-16,24-24 15,-1 47-15,-23-47 16,47 23-16,-24 0 31,-23 1-15,47-1-16,-23 24 15,-1-23 1,1 23 46,-24-47-30,23 23-1,1 1 16,-1-1-16,1 24-15,23-23-1,-47-1 17,47 1-17,-24 23-15,1-24 16,-1 1-1,1 23 1,23-24-16,-24 24 16,1 0-16,-1 0 15,1-23 1,-48-1 0,48 1-1,-25 23 1,1 0-1,47-24-15,-23 24 16,-24-23-16,23 23 16,1 0-1,-24 0-15,0 0 16,0-24 0,0 24-16,23 0 15,-23 0-15,24 0 16,-1 0-16,-23 0 15,0 0 1,0 0-16,23 0 16,-23 0-1,24 0-15,-24 0 0,23 0 16,1 0 0,-1 0-1,1 0 1,-1 0-1,1 24 1,-24-1-16,47 1 16,-47-1-1,0 1 1,23-1 0,1 1-1,23 23-15,0-24 0,-47 1 16,47 23-16,0-24 15,-24 24-15,1 0 16,23 0-16,0-23 16,-24 23-16,24-23 15,0-1-15,0 1 16,0 23-16,0-24 16,-23 1-16,23 23 15,0-24 1,0 1-1,0-1 1,0 1 0,0-1-16,0 1 15,0-1-15,0 1 16,0-1-16,0 24 16,0-23-16,0-1 15,0 1-15,0-1 16,0 1-1,23 0-15,-23-1 16,0 1-16,47-1 16,-47 1-16,24-1 15,-1 1-15,-23-1 16,24 1-16,23 23 16,-24-24-1,24 1 1,-47-1-16,47 1 15,-47-1-15,47 1 16,-23-1-16,-1 1 16,24-24-1,-23 23-15,23 1 32,0-24-32,0 0 0,0 23 15,0-23 1,0 24-1,-23-24-15,-1 0 16,24 0 0,-23 0-16,-1 0 15,48 0-15,-1 0 16,1 0-16,-48 0 16,24 0-16,-23 0 15,47 0-15,-48 0 16,1 0-1,-1 0 17,1 0-32,23 0 15,0-47 1,-24 47-16,1 0 16,-24-24-16,47 24 15,0-47 1,-24 24-1,1-1 1,-1-23 0,24 24-1,-47-1 1,0-23-16,24 0 16,-1 24-16,24-71 15,-47 47-15,0 23 16,24-23-16,-24 0 15,23-24-15,-23 48 16,0-71-16,24 70 16,-24 1-16,0-1 15,0-23-15,0 24 16,0-24-16,0 23 16,0-23-16,0 24 15,0-1 1,0 1-16,0-1 15</inkml:trace>
  <inkml:trace contextRef="#ctx0" brushRef="#br0" timeOffset="44197.51">6421 9501 0,'23'-23'94</inkml:trace>
  <inkml:trace contextRef="#ctx0" brushRef="#br0" timeOffset="44485.68">6609 9360 0,'47'-23'16,"-24"-25"62,1 48-78,23 0 16,-47-23-16,47 23 15,-24 0-15,24 0 16</inkml:trace>
  <inkml:trace contextRef="#ctx0" brushRef="#br0" timeOffset="44678.71">7150 9125 0,'47'-24'16,"0"24"-16,-24-23 15,1 23 1,-1-24-16</inkml:trace>
  <inkml:trace contextRef="#ctx0" brushRef="#br0" timeOffset="44942.7">7738 8819 0,'23'0'15,"1"-23"1,-1-1 0,1 24-16,-1 0 15,-23-23-15,24-1 16,23 24-16,-24-23 16,1-1-1,-1 24-15</inkml:trace>
  <inkml:trace contextRef="#ctx0" brushRef="#br0" timeOffset="52653.4">8020 8796 0,'0'-24'31,"0"1"16,47-1-47</inkml:trace>
  <inkml:trace contextRef="#ctx0" brushRef="#br0" timeOffset="52855.43">8396 8584 0,'71'0'16,"-48"0"-16,24 0 15,0 0-15,0 0 16,-23 0 0,-1 0-16,24 0 15,24 0-15,-1 0 16,25 0-16,-1 0 15,0 0-15</inkml:trace>
  <inkml:trace contextRef="#ctx0" brushRef="#br0" timeOffset="53118.97">9737 8843 0,'23'0'15,"1"23"-15,-1 1 16,1-1-16,-1-23 16,-23 24-16,24-1 15,-1 1-15,1-24 16,23 47-1,0-24-15</inkml:trace>
  <inkml:trace contextRef="#ctx0" brushRef="#br0" timeOffset="53381.6">10442 9384 0,'24'23'0,"-1"-23"16,1 0-16,-24 24 31,23-24-15,-23 47 15,24-47-15</inkml:trace>
  <inkml:trace contextRef="#ctx0" brushRef="#br0" timeOffset="57806.31">9149 8584 0,'23'0'62,"24"0"-62,71 94 16,-95-94-16,48 71 16,-1-48-16,1 24 15,-47 0-15,70 0 16,-71-23-16,24-1 15,24 48-15,-24-48 16,-47 1-16,47-1 16,-24-23-1,24 24-15,-23 23 16,23-47-16,-24 23 16,48-23-16,-24 47 15,0-23 1,-23-24-16,-1 23 15,1-23 1,-1 24-16,24 0 16,0-24-1,0 0 1,-47 23-16,47 1 16,0-1-16,0-23 15,0 24-15,0-24 16,-23 0-16,47 47 15,-48-24-15,1-23 16,23 24-16,0-24 16,-24 23-16,24 1 15,0-24-15,0 0 16,-23 0-16,-1 23 16,48 24 312,-48-47-313,-23 24 1,24-24 15,-1 23 0,1-23-15,-24 24 0</inkml:trace>
  <inkml:trace contextRef="#ctx0" brushRef="#br0" timeOffset="75810.01">6232 9760 0,'0'0'0,"0"-24"0,24-23 16,-24 24 0,23-24-16,-23 23 15,0-23-15,24 47 16,-1-23-16,1-1 16,-24 1-16,24-1 15,-1 24-15,1 0 16,-24-23-1,70-1-15,-23 1 16,-23 23-16,23-24 16,-24 24-1,1 0 1,23 0 0,-24 0-16,24 0 15,24-47-15,-48 47 16,1 0-16,23 0 15,0 0-15,24 0 16,-24 0-16,-24 0 16,48 0-16,-48 0 15,24 0-15,-23 0 16,23 0 0,-24 0-1,48 0 1,-48 0-16,24 0 15,47 0-15,-70 0 16,70 24-16,-47-24 16,24 47-16,-48-47 15,24 0 1,0 23-16,0-23 16,-23 0-1,23 24 1,23-1-1,-46-23-15,-1 24 16,48-1 0,-47-23-16,46 24 15,-23-1 1,-23-23 0,-1 0-16,1 24 15,-1-1 16,48 24-15,-48-47-16,1 24 16,-1-24-1,1 0 1,-1 0-16,1 47 16,-1-24-1,48 1-15,-71-1 16,47 1-16,-47-1 15,23 1 1,1-1-16,0-23 16,-1 24-16,24 23 15,-23-47-15,-1 24 16,48 23-16,-48 0 16,1-47-1,23 23-15,-47 1 16,23-24-16,1 23 15,23 24-15,23-23 16,-70-1-16,71 24 16,-48-23-16,1 23 15,23-47-15,-47 23 16,71 24 0,-48-47-1,24 47-15,-23-23 31,23 23-15,-24-24 0,1 1-16,-1 0 15,1-1 1,23 48-16,-24-48 16,1 1-16,23 46 15,-24-46-15,24 23 16,-47-24-16,24-23 15,-1 47-15,1 24 16,23-48-16,-47 1 16,24-24-16,-1 47 15,1-24 1,-1 1 0,-23-1-16,0 25 15,71-1-15,-71-24 16,47 1-16,-24 23 15,1-24-15,-1 1 16,1-1-16,23 71 16,-24-94-16,-23 24 15,24-1-15,-24 1 16,0-1-16,23 24 16,1-47-1,-24 24-15,0-1 16,23 24-16,1 0 15,-1 1-15,1-25 16,-24 1-16,0 23 16,0-24-1,0 1 1,0-1 0,23 24-16,-23-23 31,0-1-16,0 1 1,0-1 0,0 1-1,0-1 1,0 1 0,0-1-16,0 24 31,0 0-31,-23-47 15,23 24 17,-24-1-17,1 1 17,-1-1-17,24 1 16,-23 0-15,-1-1 31,24 1-31,-23-24-16,23 23 15,-24-23 1,1 0-1,-1 0-15,24 24 16,-23-24 0,-1 0-16,1 0 15,-1 0 1,24 23 0,-23-23-1,-1 0 1,1 0 15,-1 0-31,1 0 16,-1 0-1,1 0 1,23 24-16,-24-24 16,1 0-1,-1 0 1,-23 0 15,23 0-15,1 0 15,-1 0-31,1 0 31,-1 0-15,1-24-16,-1 24 15,1-23 17,-1 23-17,1-24-15,-1 24 16,1-23 15,-1 23-15,24-24 15,-47 1-31,0-1 16,47 0-1,-23 24 1,-1-23 0,1-1-1,-1 1 16,1 23-15,23-24 0,-24 1-1,24-1-15,-23 1 16,-1 23 0,24-24-16,0-23 31,-24 24-16,24-24 126,-23 47-141,23-24 78,0-23 844,0 24-906,0-1 15,0 1 0,0-1 16,0-23-16,0 24 1,0-24-1,0 23-16,0 0 1,0 1 0,0-1-16,0 1 15,0-1 1,0 1-16,0-1 16,0-23-1,23 24 1,1-1-1,-24 1-15,47-24 32,-23 23-17,-24 1-15,23-1 16,1 1 0,-1-1-16,1 24 15,-1-23 16,1-1-31,-1 24 16,24-23 0,-23 23-1,23-24 1,-47 1 0,23 23-1,1 0 1,-1 0-16,1 0 15,-1-24 1,1 24-16,-1 0 31,1 0 907,46 0-860,48 0-62,-24 0-16,71 0 15,-71 0-15,-71 0 16,48 0-16,-48 0 31,24 0-31,-23 0 16,23 0-1,0 24-15,-23-1 16,-1-23-16,-23 24 16,71-24-16,-24 47 15,23-24 1,-23 1-1,-23-1-15,-1 1 16,24-1 0,-23-23-16,23 71 15,23-71-15,-22 70 16,22-46-16,-23 23 16,0-24-16,-23 24 15,23-47-15,-24 24 16,1-1-16,23-23 15,-24 24-15,1 23 16,46-23-16,-23-1 16,24 1-16,-24 23 15,0-47-15,0 47 16,-23-24-16,23-23 16,23 24-1,-23 23-15,0-47 16,24 23-16,-48 1 15,24-24-15,0 23 16,-23-23-16,-1 24 16,24-24-16,-23 0 15,0 0-15,46 23 16,-23 24 0,0-23-16,24-24 15,-48 23 1,24 1-16,24-24 15,-71 23-15,23-23 16,24 0 0,24 0-1,-48 24-15,24 23 16,1-47-16,22 0 16,-23 24-16,0-24 15,24 23-15,-48-23 16,24 24-16,-23-1 15,-1-23-15,1 0 16,-1 0-16,48 24 16,-24-24-1,23 47-15,1-24 16,-47-23 0,23 0-16,0 0 15,0 0-15,0 0 16,-24 24-16,48-24 15,-48 0-15,48 23 16,-48-23 0,24 0-16,-23 0 31,23 24-31,0-24 16,-23 0-1,23 0-15,-24 0 16,1 0-16,23 0 15,0 0-15,0 0 16,-24 0-16,24 0 16,0 0-1,0 0-15,-23 0 16,23 0 0,0 0-1,-24 0-15,1-24 16,23 1-16,-23 23 15,-24-24-15,23 24 16,1-23 0,-24-1-1,23 1-15,1 23 16,-1-24 0,-23 1-16,24 23 15,-24-24-15,0 1 16,0-1-1,0 0-15,0 1 16,0-1 0,0 1-1,0-24-15,0 23 16,0 1 0,0-1-16,0 1 15,0-1-15,0 1 16,0-1-1,0-23 1,0 24-16,23 23 16,-23-24-16,0-23 15,0 24 1,0-1-16,0 1 16,0-1-1,0 1-15,0-1 16,0 1-16,0-1 15,-23-23-15,23 23 16,-24 1 0,24-1-16,0 1 15,0-1 1,-23 1-16,-1-24 31,1 0-31,-1 0 16,24 23-1,-23 1 1,-1-24 0,-23 23-1,23-23 1,1 24 0,-1-1 15,1 24-31,-1-23 15,-23-1 1,24 24 0,-1 0-16,1-47 15,-1 47 1,1 0-16,-1-24 16,-46 24-1,46 0-15,-23-23 16,24 23-16,-1 0 15,1 0-15,-1 0 16,1 0 0,-1 0-16,0 0 15,1 0 1,-24 0 0,23 0-16,1 0 15,-24 0-15,0 0 16,23 0-1,-23 0 1,24 0 0,-24 0 15,23 0-15,-23 0-1,24 0 1,-48 0-1,48 47 1,-24-47-16,23 0 31,24 24-31,-24-1 47,1-23-47,-1 24 31,24 23 16,-47-24-47,47 24 16,0-23 0,-47-24-1,47 70 1,0-46-1,-23-1 1,-1 1 0,24 23 15,-23-24-15,-1 24-1,24-23-15,0 46 16,-23-70-1,23 24-15,0 23 0,0-23 16,0-1 0,0 1-1,0-1 17,0 1-17,0-1-15,0 1 16,0-1-1,0 1 1,0 23 0,0-24-1,23 1 1,-23-1 0,0 1-1,0-1 1,0 1-1,24-1-15,-1 1 16,1 46 15,-1-46 16,-23-1-16,24 1-31,-1-1 47,1 25 141,23-25-173,-47 1-15,23-1 16,-23 1 15,24 23-15,23 0 15,-23-24-31,-1 1 16,1-1-1,-1-23 1,24 47 0,0-23 15,-23-24-31,-1 0 16,24 23-16,-23-23 15,-1 24 1,1-24-16,23 23 15,-24-23 1,1 0-16,-1 0 16,1 0-16,46 71 15,-46-71 1,23 0-16,0 23 16,-23-23-1,-1 0-15,1 0 16,-1 0-1,1 0-15,-1 0 32,24 0-32,-23 0 15,-1 0 1,24 0 0,-23 0-16,-1 0 15,1 0 1,-1 0-16,24 0 31,-23 0-31,-1 0 16,1 0-1,-1 0 1,25 0 0,-25 0-1,1 0-15,-1 0 16,24 0-1,-23-23-15,-1 23 16,1-24-16,-1 24 16,1-23-1,-1-1 1,1 1 0,-1 23-1,1-24 1,-24 1-1,23 23-15,-23-47 16,24 47 0,-1-24-16,1 1 15,-24-1 17,0 1-17,47-1-15,-47 1 16,23-24-1,1 0 1,-1 23-16,1 24 16,-24-47-16,0 23 15,0-23 17,0 24-32,23-1 15,-23 1-15,0-1 16,48-23-16,-48 24 15,0-1-15,0 1 16,0-1-16,0 1 16,0-1-1,0 1-15,0-1 16,0 1-16,0-1 16,0 1-16,0-24 15,0 23-15,0-23 16,0 24-16,0-48 15,0 0-15,0 48 16,0-24 0,0-24-1,0 48-15,0-1 16,0-23-16,0 0 16,0 24-16,-24-1 15,24-23-15,-24 0 16,24 0-16,-23 24 15,-1-48-15,24 24 16,-23-24-16,-24-23 16,0 24-16,47-1 15,-47 1-15,0-1 16,23 1-16,1-1 16,-24 24-16,0 0 15,23-24-15,-46 1 16,46-1-16,-23-46 15,-24 70-15,71 0 16,-70 0 0,70-1-16,-47-22 0,0 46 15,0 1-15,-24-71 32,24 70-32,-23-46 0,-1-1 15,-23 1 1,71 46-16,-48 1 0,0-24 15,24 23 1,-23 1-16,23-25 16,-71 25-16,-46-48 15,22 24-15,48 24 16,47-1-16,-23-23 16,-48 24-16,48-1 15,23 24-15,23-23 16,1 23-16,-1 0 15,1-24-15,-48 1 16,47 23-16,-46-24 16,23 1-16,0 23 15,-47 0-15,23-24 16,24 24-16,-23 0 16,23 0-16,23 0 15,1 0-15,-1 0 16,0 0-16,1 0 15,-1 0 1,-23 0-16,24 24 16,-48-1-16,1-23 15,-24 24-15,-47-1 16,23 24-16,47-23 16,1-1-16,-71 48 15,117-48 1,-46 1-1,70-1-15,-24-23 16,1 24 0,-1-1-16,24 1 15,-23-24 1,-1 47-16,1-23 16,-1 46-1,-23-23-15,47 0 16,0 0-1,0-23-15,-23 46 16,-25 24-16,48-70 16,0 23-16,0-24 15,0 24-15,0 0 16,0 24 0,0-47-16,0-1 0,0 1 15,0 46-15,24-46 16,-24 23-1,47 0-15,-23 0 16,-1-24 0,1 1-1,-1 23-15,1-47 16,23 47-16,-47-24 16,47 1-1,0-24 1,-24 0-16,24 0 15,-23 0-15,23 0 16,23 47-16,-46-47 16,23 0-16,-24 0 15,25 0-15,-1 0 16,0 0-16,23 0 16,-46 0-1,-1 0-15,24 0 16,0 0-16,-23 0 31,-1 0-31,1 0 16,23-24-16,-24 24 15,1 0-15,46 0 16,25 0 0,-72 0-1,48-47-15,-48 47 16,1-23-16,-1-1 15,1 24 1,-1-23-16,24-1 16,-47 1-16,24-1 15,-1 1-15,1-1 16,-1 1-16,1-1 16,-1-23-16,1 0 15,23-47-15,0 47 16,-47 24-1,0-48-15,47 47 16,-47-23 0,0 24-16,0-1 15,0 1 1,0-1-16,0 1 31,0-1-31,0 1 16,0-1-16,0-23 15,0 0 1,0 0 0,0 0-16,0 24 15,0-1 1,0 1-16,0-1 16,0 1-1,-24-1 1,24 0 15,0 1-15,0-1-16,-47 1 47,47-1-16,0 1-16,-23 23-15,23-24 16,0 1-16,-24-24 16,1 47-1,23-24-15,-24 24 16,24-23 0,0-1 15,-47 1 47,24-1-31,-1 1-16,1-1 16,-1 1-16,1-1 0,-1 24 16</inkml:trace>
  <inkml:trace contextRef="#ctx0" brushRef="#br0" timeOffset="80486.86">12935 8866 0,'-23'-47'985,"-95"-70"-985,95 93 15,-1 0 1,-47-46-16,71 46 31,0-23-15,-47 24 0,47-1-1,0 1-15,-23 23 16,23-24-16,-24 24 15,24-23-15,-23 23 16,-1-47-16,1 47 16,23-24-16,-24 24 15,1-47 1,-1 47-16,24-23 16,-23-1-1,-24-23-15,47 24 16,-24 23-1,24-24-15,0 1 16,-47-1-16,24 1 31,23-1-31,-47 0 16,23 1 15,-23-24-31,24 23 16,-1 1-1,1-1 1,-1 1-16,0-24 16,-23 23-1,47 1-15,-23 23 16,-1-47-16,-23 23 16,47 1-16,-23 23 15,-1-24-15,1 24 16,23-47-16,-47 24 15,23-1-15,1 24 16,-24-47-16,23 24 16,1-1-16,-24 1 15,47-1-15,-47 0 16,23 1 0,1-1-16,-1 24 15,1-23-15,-1-1 16,0 24-16,1-23 15,-1-1-15,1 24 16,-24-23 0,23-1-1,1 24-15,-24-23 16,-24-1-16,24-23 16,-23 47-16,23-23 15,23 23-15,1-24 16,-1 1-16,-23 23 15,24-24 1,-25 1 0,1 23-16,0 0 15,47-24-15,-23 1 16,-1 23 0,1 0-16,-48 0 15,24-24-15,24 24 16,-24-47-16,-24 47 15,48 0 1,-1 0 0,1 0-16,-24-23 15,23 23 1,-23 0 0,23 0-1,1-24 1,-1 1-1,-23 23 1,24-24 0,-1 24-1,1 0 1,-24 0 0,23-24-16,-23 1 15,24 23-15,-24-24 16,0 24-16,-24-23 15,24 23-15,-71-47 16,95 47-16,-1 0 16,1 0-16,-1-24 15,-23 1 1,24 23 0,-1 0-1,-46-24-15,-1 1 16,48 23-1,-1 0 1,1 0-16,-48-24 16,48 24-1,-24 0-15,23 0 32,-23 0-17,23 0 16,-23 0-31,24 0 16,-1 0-16,-23 0 16,0 0-16,24 0 15,-1 0 1,-23 0-16,24 24 16,-24-24-16,23 23 15,-23 1 1,24-24-16,-1 0 15,1 0-15,23 23 16,-24-23-16,24 24 31,-47-1-15,-24 24-16,48-23 16,-1-1-1,1 1-15,-48 0 16,71 23-16,-23-24 15,-24 1-15,47-1 16,0 1 0,-24 23-16,-23-24 15,47 24 1,0-23 0,0 23-1,0-24 1,0 48-16,0-48 15,0 24 1,0-23 0,0-1-16,0 1 15,0-1 1,0 1-16,0 0 16,0-1-16,0 1 15,0-1-15,0 24 16,24 0-1,-24 0-15,0-23 16,23-1-16,1 1 16,-1-24-16,-23 23 15,24 1-15,23 46 16,-24-70-16,1 24 16,23 23-1,0-24 1,0 24-16,0-23 15,0-24 1,-23 47-16,93 0 16,-46-47-1,-24 47 1,-24-23-16,24-24 16,0 0-16,-23 0 15,23 0-15,-24 0 16,48 23-16,0 24 15,-48-47-15,24 0 16,0 24-16,-23-24 16,23 0-1,-24 0 1,24 0-16,-23 0 16,-1 0-16,1 0 15,-24-24-15,47 1 16,0 23-16,-24-47 15,1 47-15,-1-24 16,25 1 0,-25-1-16,1 1 15,-1-1-15,1 0 32,-24-23-17,23 24-15,1-1 16,-24-23-16,23 24 15,1-24-15,-24 23 16,0 1-16,0-1 16,0-23-16,0 24 15,0-24 1,0 23 0,0 1-1,0-1-15,0-23 16,0-23-16,-24 22 15,24 1-15,-23 24 16,23-48-16,-71-46 16,71 93-16,0 1 15,0-1-15,-23 1 16,23-24-16,-24 23 16,24 1-1,-23-24-15,-1 47 16,24-24 15,-24 1-15,1-1-1,-1 1-15,24-1 0,-23 0 16,-1 24 0,24-23-1,-23-1-15,-1 1 16,1 23-1,-1-47-15</inkml:trace>
  <inkml:trace contextRef="#ctx0" brushRef="#br0" timeOffset="95192.08">15875 12629 0,'24'0'47,"164"188"-31,0-23-16,-118-95 15,48 25-15,0 22 16,-1-23-16,1 0 16,-48 0-1,48 0-15,23 95 16,0-25-1,-23-23-15,-71-94 16,70 71-16,-93-71 16,70 24-16,-24 23 15,-22-71-15,-1 24 16,47 47-16,-47-47 16,23 24-16,-23-48 15,24 95-15,-1-71 16,-23 0-16,71 47 15,-71-47-15,71 47 16,-24 0-16,-47-70 16,0 23-16,-24-24 15,48 48-15,-48-48 16,24 24-16,0 0 16,-23-23-16,23 23 15,-23 24-15,23-48 16,47 71-16,-47-70 15,47 70-15,23 23 16,-23-46-16,48 23 16,-25-23-16,-70-1 15,141 24-15,-141-70 16,0-1-16,0 1 16,0-1-1,0 1 1,24-1-16,23 24 15,-23-23-15,46-1 16,-23 1-16,-23-1 16,-1 1-1,-46-24 1,47 23-16,23 1 16,-71-1-16,48 1 15,-1-24-15,24 0 16,0 47-16,-47-23 15,-23-24-15,-1 0 16,24 23 0,1-23-16,-1 0 15,-24 0 1</inkml:trace>
  <inkml:trace contextRef="#ctx0" brushRef="#br0" timeOffset="96095.3">20602 16439 0,'24'0'63,"93"71"-63,24 46 16,-94-46-16,24 23 15,47 23-15,-24 1 16,-47-71-16,0 24 15,0-71-15,-47 23 16,23-23-16,-23 24 16,24-1-16,-24 1 234,-165 93-218,95-46-16,-48-48 15,24 24-15,47-23 16,0-1 0,0-23-1,47 24-15</inkml:trace>
</inkml:ink>
</file>

<file path=ppt/ink/ink2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5:55:15.388"/>
    </inkml:context>
    <inkml:brush xml:id="br0">
      <inkml:brushProperty name="width" value="0.05292" units="cm"/>
      <inkml:brushProperty name="height" value="0.05292" units="cm"/>
      <inkml:brushProperty name="color" value="#FF0000"/>
    </inkml:brush>
  </inkml:definitions>
  <inkml:trace contextRef="#ctx0" brushRef="#br0">19567 9619 0,'0'70'47,"0"142"-47,0-47 16,0 70-16,-23 0 15,-24-94-15,23 0 16,-23 0-16,47-47 15,0 0-15,-47-47 16,47-23-16,0 23 16,24-23-16,-24-1 15,47 24-15,-24-23 16,-23-1-16,47 24 16,-47-23-16,24 46 15,-24-23-15,23 24 16,-23-1-16,0 48 15,0 23-15,0-47 16,-70 24-16,-24-24 16,70-24-1,1 48-15,23-71 0,0 0 16,0 0-16,0 0 16,47 24-1,-24-1-15,1-46 16,-1-1-16,24 1 15,-47-1-15,0 24 16,0 0 0,0 71-1,0 23-15,0-47 16,0 47-16,0 0 16,0 48-16,0-72 15,0-23-15,0 71 16,0-118-16,47 70 15,-23-93-15,-24 0 16,23 23-16,1-24 16,-24 1-1,0 23 1,0-24-16,0 48 16,0-1-16,-71 189 15,48-165 1,-1 0-16,1 0 15,-48 47-15,71-70 16,0-1 0,0 1-16,0 23 15,0-70-15,0 46 16,0-23-16,0-23 16,0-1-1,0 1 1,0-1-1,0 1-15,24-1 16,-24 24-16,0-23 16,0 23-16,0-24 15,0 1-15,0 23 16,0 0-16,0 0 16,23 47-16,-23-23 15,24-1-15,-1-23 16</inkml:trace>
  <inkml:trace contextRef="#ctx0" brushRef="#br0" timeOffset="4312.9399">19544 9783 0,'0'-23'15,"47"23"1,0-47 0,-24 47-1,1-24-15,23 1 16,-23 23-16,23-24 16,-24 24-16,1 0 15,23 0 1,23 0-16,-23 0 15,24 0-15,23 0 16,-24 24-16,25-24 16,-48 0-16,23 0 15,1 0-15,23 0 16,-71 0-16,118-47 16,-47-47-16,1 23 15,46-23-15,-71 47 16,24 0-16,-47 47 62,47 0-62,-23 23 16,-1-23-16,-22 24 16,22 0-16,-46-24 15,23 0 1,0 0-16,0 0 15,70 0-15,-23 0 16,0 0-16,-23-48 16,0 48-16,-24 0 15,-24-23-15,1 23 16,23 0 0,-24 0-16,24 47 15,71 24-15,-24-48 16,-24 24-16,25 0 15,-25-47-15,1 0 16,23 0-16,-24 0 16,1-23-16,-24-1 15,23-23-15,1 0 16,47 0-16,-71 23 16,0 24-1,0 0-15,0 0 16,0 24-1,23 0-15,-70-1 16,24 1-16,-1-24 16,24 23-16,24-23 15,-1 0 1,25 0-16,-48 0 16,47 0-16,-24 0 15,24 0-15,-23 0 16,-1 0-1,-46 0-15,23 0 16,-24 0-16,48 0 16,-24 24-16,0 23 15,47-47-15,-23 0 16,70 70-16,-94-46 16,0-24-1,71 23-15,-48-23 0,1 0 16,23 0-16,-24 0 15,1 0-15,-24 0 16,0 0-16,0-23 16,23-1-16,1 24 15,-24-23-15,0 23 16,47 0-16,0 0 16,0 0-16,0 0 15,95 0 1,-142 0-16,23 47 15,1-47 1,23 23-16,-24-23 16,1 0-16,-24 0 15,23 0-15,-22 0 16,-1 0-16,23 0 16,-46 0-16,46 0 15,1 0-15,-1 24 16,-46-24-16,-1 0 15,24 47 48,-23-24-47,70 24-16,0 0 15,24 24-15,-48-24 16,48 24-16,-95-48 31,-23 24 0,0 47-15,-70 47-16,-1 71 16,48-118-16,-24 71 15,0-1-15,23-23 16,24-23-1,0-24-15,0-47 16,0 24-16,0-24 16,24 0-1,-1 0 1,-23-24-16,0 1 16,0 46-1,0 24-15,0-23 16,0 70-16,-23-47 15,-48 47-15,48 0 16,23-23-16,0-24 16,0 47-16,0-47 15,0 0-15,23 47 16,1-94-16,23 24 16,-24-47-16,1 23 15,-24 0-15,23-24 16,-23 24-16,0-23 15,0 46-15,0 24 16,-47 71-16,24-71 16,23 94-1,-24 47-15,24-70 0,0-24 16,0 47 0,0 0-16,24-23 15,23 0-15,23 46 16,-23-46-16,24-24 15,-48-47-15,-23-47 16,0 24-16,24-24 16,-24 0-16,0-24 15,0 1-15,0 46 16,0-23-16,-24 47 16,1-23-16,-1 0 15,-23 46-15,24-23 16,-1 0-16,1-23 15,23 23-15,0 94 16,0-70-16,0-24 16,0-24-16,0-46 15,0-48 63,-24 24-78,1 0 32,-1 0-32,-23 0 15,-23 0-15,-72 0 16,48 0-16,-47 0 16,24 24-16,70-24 15,-24 0-15,24 0 16,23 0-1,-93-71-15,93 24 16,-70-47-16,47 0 16,-70-23-16,70 69 15,0 1-15,23 24 16,1 23 0,-1 0-16,1 0 15,-72 47-15,48 0 16,0-23-16,0 23 15,0-47-15,0 0 16,0 47-16,24-47 16,-1 0-16,-23 0 15,24 0-15,-48 0 16,-23-24-16,-24-70 16,-23 0-1,0 47-15,-23-24 16,69 48-16,48 23 15,-23 0-15,-1 0 16,48 0-16,-24 0 16,0 23-16,0 1 15,-47-1-15,70-23 16,-46 24-16,-1-24 16,47 0-16,-70 0 15,24 0-15,-24 0 16,-47 0-16,47-24 15,23 1-15,0 23 16,-23 0-16,47 0 16,-47 0-16,24 0 15,23 0-15,-24 47 16,1 23-16,23-23 16,0-23-16,23 0 15,-23-1-15,-71-23 47,24-23-47,24 23 16,-24-24-16,0 24 15,23 0-15,0 0 16,1 0-16,-71 0 16,94 47-1,-94 24-15,94-24 16,-24-24-16,-47 48 15,71-71-15,24 0 16,-24 0-16,23 0 16,-23 0-16,0 0 15,-70 0-15,-24-94 16,23 47-16,24 23 16,0 1-1,0-48-15,47 71 0,-24 0 16,-23 24-16,24-1 15,-1-23-15,47 47 16,-46-23-16,46-24 16,-23 0-1,24 0-15,-24 0 16,-47 0-16,70 0 16,-70 0-1,24-24-15,-1 1 16,48-1-16,-95 1 15,94 23-15,1 0 32,-1 0-32,1 0 15,-24 0-15,0 0 16,-24 0-16,48 0 16,-48 0-16,48 23 15,-1-23-15,1 0 16,-1 0 31,1-23-47,-24-48 15,23 24-15,24 0 16,0 23-16,-24 1 16,24-1-16,-23 1 15,23-1 79,0-23-78,0 24-1,0-1 1</inkml:trace>
  <inkml:trace contextRef="#ctx0" brushRef="#br0" timeOffset="11615.5">29751 9713 0,'23'0'47,"1"23"-31,-24 71-1,23-23-15,25 47 16,-48-71 0,0-24-16,0 24 15,0-23 1,0-1-16,0 1 15,0-1-15,0 24 16,23 0-16,-23 0 16,0-23-1,0-1 32,0 1-16,0-1-15</inkml:trace>
  <inkml:trace contextRef="#ctx0" brushRef="#br0" timeOffset="13115.01">29774 9830 0,'24'-23'31,"-1"23"-15,1 0-1,23 0-15,24 0 16,-1 0-16,24 0 16,94 0-16,1 0 15,-1 0 1,-47 0-16,47 0 15,-70 0-15,-24 0 16,-24 0-16,-46 0 16,46 0-16,-46 0 15,46 0-15,-23 0 16,0 0-16,24 0 16,-48 0-16,24 0 15,-23 0-15,0 0 16,-1 0 15,1-24 0,-1 48 63,-23 23-78,0 0-16,24 0 15,-24-23 1,23 23-16,-23 0 16,24-24-16,-24 1 15,0-1-15,0 1 16,0-1 62,-24 1-62,-23-1-1,-23-23-15,-1 0 16,-47 0-16,48 0 15,-1 0-15,-70 24 16,-23-24-16,46 0 16,47 0-16,24 0 15,-23 0-15,-1 0 16,48 0-16,-48 0 16,48 0-16,-24 0 15,-24 0 1,24 0-16,0 0 0,23 0 31,-23 0 0,24 0-15,-24 0 0,23 0 15,-23 0-16,0 0 1,24 0-16,-1 0 16,1 0-16,-1 0 15,1 0-15,-1 0 16,1 0 0,-1 0-1</inkml:trace>
  <inkml:trace contextRef="#ctx0" brushRef="#br0" timeOffset="13951.67">30433 9877 0,'0'47'62,"0"1"-62,0 22 16,0-46-16,0 23 16,0-24-16,23 1 15,-23-1 1,0 1-16,0-1 31,24 24-15</inkml:trace>
  <inkml:trace contextRef="#ctx0" brushRef="#br0" timeOffset="14679.22">31327 9854 0,'0'23'63,"0"1"-48,0-1-15,23 25 16,-23-1-16,0-24 15,24 24 1,-24-23-16,0-1 16,23 24-16</inkml:trace>
  <inkml:trace contextRef="#ctx0" brushRef="#br0" timeOffset="15302.69">31679 10207 0,'47'94'62,"24"-24"-46,23 24-16,0 24 16,24-24-1,23 71-15,-94-118 16,71 94-16,-118-118 0,23 24 15,24 0 1,-47 0-16,24-47 16,-24 24-1</inkml:trace>
  <inkml:trace contextRef="#ctx0" brushRef="#br0" timeOffset="16151.27">29986 10277 0,'0'24'47,"-23"23"-31,23 0-16,-24 0 16,-23 47-16,0 0 15,0-47-15,0 24 16,23 23-16,-23 0 15,24-47-15,-1-24 16,24 1 0,0-1 93</inkml:trace>
  <inkml:trace contextRef="#ctx0" brushRef="#br0" timeOffset="17350.29">30786 9948 0,'0'24'32,"0"23"-17,0-24-15,0 24 16,0-23-16,0 23 16,0-24-16,0 1 15,0-1 1,0-46 124,0-1-124,0-23-16,0 24 16,0-1-1,23-23-15,24 24 16,-47-1 0,24 1-16,-24-1 15,23 24 1,24 0 31,-23 0 15,23 0-46,-24 24-1,-23-1 1,0 1 15,0-1-15,0 1 0,0-1-16,0 1 31,0 23-16</inkml:trace>
  <inkml:trace contextRef="#ctx0" brushRef="#br0" timeOffset="17775.62">30786 10113 0,'23'0'78,"48"0"-78,-24 0 15,0-24-15,-24 24 16,1 0 0</inkml:trace>
  <inkml:trace contextRef="#ctx0" brushRef="#br0" timeOffset="18416.1">29116 11030 0,'-24'47'47,"24"94"-47,0-70 15,0-1-15,0 1 16,0-1-16,0-23 16,0-23-16,0 23 15,0-24 1</inkml:trace>
  <inkml:trace contextRef="#ctx0" brushRef="#br0" timeOffset="19568.18">29045 11053 0,'47'0'47,"47"0"-47,71 0 15,-47 0-15,23 0 16,47 0 0,-23 0-16,-48 0 15,48 0-15,-24 0 16,-23 0-16,-48 0 16,-23 0-16,-23 0 15,-1 0 16,1 0 1,-1 0 61,-23 24-77,0 23-16,0 23 16,0-22-16,0 22 15,0 1-15,0-1 16,0-23-16,0 24 16,0-48-16,24 1 15,-24 23-15,23 0 31,-70-47 48,-47 0-64,-141 0-15,117 0 16,-70 0-16,-23 0 15,46 0-15,47 0 16,48 0-16,-1 0 16,48 0-16,-24 0 15,23 0-15,1 0 32,-1 0-32,1 0 15,-1 0 1,1 0-16,-1 0 15,0 0-15,1 0 16,-1 0-16,1 0 31,46 0 94</inkml:trace>
  <inkml:trace contextRef="#ctx0" brushRef="#br0" timeOffset="20286.23">29398 11124 0,'0'94'63,"0"-23"-63,0-1 15,0 24 1,0 0-16,24 0 15,23 24-15,-47-95 16,0 24-16,0-23 16,0 0-16</inkml:trace>
  <inkml:trace contextRef="#ctx0" brushRef="#br0" timeOffset="20975.82">29892 11147 0,'47'24'62,"-23"47"-30,-1-24-32,24 70 0,0-23 15,-47 0 1,24-23-16,-1 23 16,1-24-16,-24-22 15,0-25-15,23 24 16</inkml:trace>
  <inkml:trace contextRef="#ctx0" brushRef="#br0" timeOffset="21600.5099">30621 11312 0,'0'-23'16,"-23"23"-1,-1 0 1,1 0-16,23 23 15,-24 1-15,24-1 16,-47 48-16,23-48 16,1 24-16,-1 0 15,1-23 1,-1-1-16,1 1 16</inkml:trace>
  <inkml:trace contextRef="#ctx0" brushRef="#br0" timeOffset="22136.52">30315 11453 0,'47'47'110,"24"-23"-110,-24 23 15,-47-24-15,0 1 16,24-24-16,23 94 15,-94-94 110</inkml:trace>
  <inkml:trace contextRef="#ctx0" brushRef="#br0" timeOffset="23319.72">29281 11618 0,'0'-24'16,"-24"24"31,-23 47-32,23-23-15,1 23 16,23-24-16,-71 48 15,48-24-15,-24 24 16,23-48 0,-23 48-16,24-48 15,-1-23 1,24 24 0,0-1-1,-47 24 1,24-23-1,23-1 1,-47 1 0,47-1-1</inkml:trace>
  <inkml:trace contextRef="#ctx0" brushRef="#br0" timeOffset="23912.23">27987 12300 0,'0'70'63,"0"-23"-47,0 24-1,24 117 1,-24-94-16,0-23 0,0-24 15,0-24 1,0 1 0,0-1-16,23 1 15</inkml:trace>
  <inkml:trace contextRef="#ctx0" brushRef="#br0" timeOffset="24950.8">28081 12323 0,'47'0'31,"94"0"-15,-47 0-16,24 0 16,47 0-16,23 0 15,-24 0-15,1 0 16,23 0-16,-70 0 15,-24 0-15,-24 0 16,-46 0-16,-1 0 16,1 0-16,-1 0 15,1 24 142,-24 46-142,0-23-15,0 1 16,0-25-16,0 48 15,23-24-15,-23 0 16,0 0-16,0-24 16,0 1 15,-23-24 16,-118 0-32,23 0-15,-46 0 16,-1 0-16,71 0 16,0 0-16,0 0 15,0 0-15,47 0 16,23 0-16,-46 0 16,23 0-1,-1 0-15,1 0 16,0 0-16,0 0 31,24 0 16,-1 0-31,1 0-1,23-24 63,47 24-62,23-23-16</inkml:trace>
  <inkml:trace contextRef="#ctx0" brushRef="#br0" timeOffset="25603.48">28693 12276 0,'-24'0'31,"24"47"-15,0 24-1,0-1-15,0 1 0,0-24 16,0 24 0,0-24-16,0 0 15,24-24-15,-1 1 110</inkml:trace>
  <inkml:trace contextRef="#ctx0" brushRef="#br0" timeOffset="25984.48">29116 12300 0,'0'23'31,"0"1"-31,0-1 16,0 1-16,23 23 15,-23-24-15,0 25 16,24-1-16,-24-24 15,0 1 1,0 23-16</inkml:trace>
  <inkml:trace contextRef="#ctx0" brushRef="#br0" timeOffset="26528.04">28481 12512 0,'0'-24'31,"-47"24"-31,47 24 15,-24 23-15,1-24 16,-1 24-16,1-47 16,23 24-16,-24-24 15</inkml:trace>
  <inkml:trace contextRef="#ctx0" brushRef="#br0" timeOffset="26855.78">28293 12441 0,'23'0'31,"48"0"-15,-24 47-1,0 0-15,0-23 16,0 23-16,-23-47 0,-1 23 15,1 1 1,23-1 47,-24-23-48</inkml:trace>
  <inkml:trace contextRef="#ctx0" brushRef="#br0" timeOffset="27408.53">29657 12488 0,'0'-24'31,"-24"24"-16,-23 0 1,24 0-16,23 24 16,-24 47-16,-23-48 15,47 1-15,-23-24 16,-1 23-16,1-23 16,-1 0 46</inkml:trace>
  <inkml:trace contextRef="#ctx0" brushRef="#br0" timeOffset="27686.95">29375 12488 0,'47'24'47,"-24"-24"-47,-23 47 16,24 0-16,-24-24 15,23 1-15,-23-1 16,0 1 31,0-1-32</inkml:trace>
  <inkml:trace contextRef="#ctx0" brushRef="#br0" timeOffset="28335.42">28105 12841 0,'70'0'16,"1"0"-16,-1 0 16,24 0-16,0 0 15,1 0-15,-25 0 16,-23 0-16,0 0 16,-23 0-16,-1 0 93,1 0-77,-1 0-16</inkml:trace>
  <inkml:trace contextRef="#ctx0" brushRef="#br0" timeOffset="28889.06">32432 11759 0,'0'141'62</inkml:trace>
  <inkml:trace contextRef="#ctx0" brushRef="#br0" timeOffset="29079.79">32314 12911 0,'0'71'47,"24"-24"-32,-24 47-15,0 0 16</inkml:trace>
  <inkml:trace contextRef="#ctx0" brushRef="#br0" timeOffset="29263.43">32409 14040 0,'0'0'0,"0"24"15,23 23-15,1-24 16,-24 1-16,0 23 16,0 0-16,23 0 15,-23 23-15,0-22 16,0-1-16,0 0 15</inkml:trace>
  <inkml:trace contextRef="#ctx0" brushRef="#br0" timeOffset="29392.53">32479 14699 0,'0'23'63,"-23"24"-48</inkml:trace>
  <inkml:trace contextRef="#ctx0" brushRef="#br0" timeOffset="29975.95">28975 13029 0,'117'70'94</inkml:trace>
  <inkml:trace contextRef="#ctx0" brushRef="#br0" timeOffset="30143.07">29281 13687 0,'0'0'0,"0"24"16,0-1-16,0 25 0,23-25 15,-23 24 16,0 24-31</inkml:trace>
  <inkml:trace contextRef="#ctx0" brushRef="#br0" timeOffset="30328.21">29304 14205 0,'0'47'47,"0"-24"-47,24 1 16,-24 23-16,0 24 15,0-24-15,0 23 16</inkml:trace>
  <inkml:trace contextRef="#ctx0" brushRef="#br0" timeOffset="30481.32">29328 14910 0,'0'0'16,"0"24"-16,0 23 31,23-24-31,-23 1 0,24 23 16,-24-23 0,23 23-16,-23-24 15,0 24-15</inkml:trace>
  <inkml:trace contextRef="#ctx0" brushRef="#br0" timeOffset="34327.82">23871 12629 0,'47'0'62,"0"47"-46,0 0-16,0 0 15,48 24-15,-72-48 16,24 48-16,-23-71 16,-24 23-16,70-70 187,24-47-187,0 24 16,-47 23-16,-23 23 15,-1 1-15,1-24 16,23 23-16,0-23 16,-24 47 124</inkml:trace>
  <inkml:trace contextRef="#ctx0" brushRef="#br0" timeOffset="35616.05">25541 14816 0,'24'-23'15,"93"23"-15,71 0 16,-47 0 0,48 0-16,-1 0 15,47 0-15,-47 0 16,-23 0-16,-48 0 15,-46 0-15,-1-24 16,-46 24-16</inkml:trace>
  <inkml:trace contextRef="#ctx0" brushRef="#br0" timeOffset="36263.25">25471 15851 0,'70'47'15,"24"-47"1,0 0-16,-23 0 15,46 0-15,-23 0 16,48 0-16,46 24 16,-24-24-16,25 0 15,-72 0-15,24 0 16,-47 0-16,0 0 16,-23 0-16,-24 0 15,-24 0-15,1 0 16,23 0-16</inkml:trace>
  <inkml:trace contextRef="#ctx0" brushRef="#br0" timeOffset="47912.5899">1411 5715 0,'71'0'47,"46"0"-31,-23 0-16,24 0 15,23-24-15,-23 24 16,-24 0-16,47 0 15,-24 0-15,-23 0 16,1 0-16,-25 0 16,24 0-16,-23 0 15,-1 0-15,24 0 16,0 0-16,24 0 16,-24 0-16,-47 0 15,24 0-15,-1 0 16,1 0-16,-24 0 15,23 0-15,-23 0 16,-23 0-16,70 0 16,-23 0-16,-24 0 15,23 0-15,24 0 16,-23 0-16,-1 0 16,-23 0-1,24 0-15,23 0 16,0 0-16,-23 0 15,23 0-15,-24 0 16,24 0-16,-47 0 16,0 0-16,24 0 15,-47 0-15,-1 0 16,48 0-16,-24 0 16,-24 0-1,24 0-15,-23 0 16,-1 0-16,1 0 15,-1 0 1</inkml:trace>
  <inkml:trace contextRef="#ctx0" brushRef="#br0" timeOffset="82495.38">19332 4680 0,'94'0'62,"165"0"-62,-94 0 16,23 0-16,94 0 15,-47 0-15,24 0 16,-47 0-16,-24 0 16,0 0-1,-24 0-15,1 0 16,-24 0-16,71 0 16,-71 0-16,118 0 15,-95 0-15,-23 0 16,24-47-16,-24 23 15,-23 24-15,-48 0 16,1 0-16,-24 0 16,23 0-16,-22 0 15,46 0-15,-24 0 16,24 0-16,-23 0 16,-24 0-16,0 0 15,-24 0-15,1 0 31,-1 0-15</inkml:trace>
  <inkml:trace contextRef="#ctx0" brushRef="#br0" timeOffset="84088.9299">17992 5997 0,'0'-24'47,"-118"48"-47,0 23 15,71 0-15,-23 24 16,23-1-16,0-23 16,0 71-16,47-71 15,0 23 1,0-46-16,0 23 15,0 23-15,23-70 16,1 47-16,-1-47 16,-23 24 15,0-1-31,0 25 16,0 22-1,0 24 1,0 0-16,0 0 15,0-23-15,0-1 16,0-23-16,0 24 16,0 0-16,0 23 15,0-71-15,24 48 16,-1-24-16,1-24 16,-24 1-16,23-24 15,-23 23 16,0 24-15,-23 0-16,-1 0 16,24 0-16,0 48 15,0-48-15,0 47 16,0-24-16,0-23 16,0 0-16,0 47 31,24-70-31,-24-1 15,0 1 1,0-1 15,0 24-15,0-23-16,0-1 16,0 1-16,0 0 15,0-1-15</inkml:trace>
  <inkml:trace contextRef="#ctx0" brushRef="#br0" timeOffset="106049.56">12488 14957 0,'165'0'47,"23"0"-47,24 0 15,-48 0-15,48-23 16,-24-24 0,-23 23-16,-24 1 15,-23 23-15,-48-24 16,24 24-16,24-47 15,-71 47-15,23 0 16,-23 0-16,0 0 16,-23 0 31</inkml:trace>
  <inkml:trace contextRef="#ctx0" brushRef="#br0" timeOffset="106759.02">13476 15710 0</inkml:trace>
  <inkml:trace contextRef="#ctx0" brushRef="#br0" timeOffset="107344.97">12724 15922 0,'117'23'63,"165"71"-63,24-94 15,23 24-15,-23-24 16,-24 0-1,-23 0-15,-118 0 0,24 0 16,-48 0 0,-46 0-16,-24 0 0,0 0 15,-24 0 1,1 0 31</inkml:trace>
  <inkml:trace contextRef="#ctx0" brushRef="#br0" timeOffset="108048.53">8349 17403 0,'24'0'31,"305"0"-16,-94 0-15,-94 0 16,47 0-16,-47-23 16,-47-1-16,-23 1 15,47-1-15,-71 24 16</inkml:trace>
  <inkml:trace contextRef="#ctx0" brushRef="#br0" timeOffset="109960.61">2916 14158 0,'-23'0'16,"-1"0"0,-23 0-16,24 0 15,-1 0 1,-23 23-16,24 24 15,-1-47-15,1 24 16,-1-1-16,-23 1 16,24-1-16,-1 24 15,24-23-15,0 47 16,0-24-16,0-24 16,0 48-16,0-24 15,0-24-15,0 1 16,0 23-16,0-24 15,0 24-15,24 0 16,-24-23 0,0 23-16,0-24 15,0 24-15,0-23 16,0 47-16,0-24 16,0 23-16,0 1 15,0-24-15,0 0 16,0 47-16,23-24 15,1 24-15,23 1 16,-24-25-16,1 24 16,-24-47-16,47 71 15,-24-95-15,-23 1 16,0 23-16,24-24 16,-24 1 30,0-1-30,0 1-16,0-1 16,0 25-1,0-25-15,0 48 0,0-1 16,0 1-16,0-24 16,23 23-16,-23-46 15,24 23 1,-1-24 156,-23 1-141,47 23-15,-23-47-16,23 47 15,23 24 1,-23-24-16,0-24 15,-23-23 79,0 0-78,-1 0 62,1 0-78</inkml:trace>
</inkml:ink>
</file>

<file path=ppt/ink/ink2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1T15:58:04.867"/>
    </inkml:context>
    <inkml:brush xml:id="br0">
      <inkml:brushProperty name="width" value="0.05292" units="cm"/>
      <inkml:brushProperty name="height" value="0.05292" units="cm"/>
      <inkml:brushProperty name="color" value="#FF0000"/>
    </inkml:brush>
  </inkml:definitions>
  <inkml:trace contextRef="#ctx0" brushRef="#br0">12112 6726 0,'47'0'31,"71"0"-31,23 0 16,0 0-16,71 0 15,70 0-15,0 0 16,24 0-16,47 0 16,-71 0-16,-47 0 15,24 0-15,-24 0 16,0 0-16,0 0 15,0 0-15,-23 0 16,-47 0-16,23 0 16,-71 0-16,25 0 15,-48 0 1,0 0-16,-24 0 16,24 0-16,24 0 15,-24 0-15,-23 0 16,-1 0-16,1 0 15,-24 0-15,-24 0 16,1 0-16,23 0 16,0 0-1,-24 0-15,24 0 16,-23 0-16,46 0 16,-46 0-16,23 0 15,0 0-15,0 0 16,-23 0-16,-1 0 15,1 0-15,-1 0 16,1 0 0,-1 0-1,1 0 1,23 0-16,0 47 16</inkml:trace>
  <inkml:trace contextRef="#ctx0" brushRef="#br0" timeOffset="929.74">16134 9431 0,'23'0'31,"165"0"-15,1 0-16,-48 0 16,141 0-16,24 0 15,-1 0-15,-22 0 16,22 0-16,-93 0 15,-24 0-15,47 0 16,-70 47-16,0-24 16,-48 1-16,24-24 15,-47 23 1,71 1-16,-24-1 16,-70-23-16,-1 0 15,24 0-15,0 0 16,24 0-16,-48 0 15,1 0-15,23 0 16,-47 0-16,-23 0 16,-1 0-16,1 0 15</inkml:trace>
  <inkml:trace contextRef="#ctx0" brushRef="#br0" timeOffset="1922">19473 12535 0,'-23'24'31,"46"-24"-15,71 0-16,142 0 15,-25 0-15,1 0 16,-24 0-16,0 0 16,-23 0-16,-48 0 15,25 0-15,-48 0 16,0 0-16,-47 0 15,47 0-15,-24 0 16,-23 0-16,0 0 16,24 0-16,0 0 15,-1 0 1,-23 0-16,0 0 16,0 0-16,0 0 15,24 0-15,-48 0 16,1 0-16,23 0 15,0 0 1,0 0-16,-24 0 16,48 47 77</inkml:trace>
  <inkml:trace contextRef="#ctx0" brushRef="#br0" timeOffset="8841.63">10536 7173 0,'0'23'63,"0"24"-63,-23 24 15,23 23-15,0 0 16,0-23-16,-47 46 16,47-23-16,0-47 15,0 24-15,0-1 16,0 95-1,0-118-15,0 24 16,0-24-16,0 23 16,0 1-16,0-24 15,0-24-15,0 24 16,0 0-16,0 48 16,0-48-16,0 23 15,0-23-15,0 24 16,0-1-16,0 24 15,0-47-15,0 24 16,0-1-16,0 1 16,0-24-16,0 0 15,0 24 1,0-48-16,0 48 16,0 23-16,0-71 15,0 48-15,0-1 16,0 1-16,0-24 15,0 24-15,0-48 16,0 48-16,0-24 16,0 0-16,0 23 15,0-23-15,0 24 16,0-1-16,0 1 16,0-24-16,0 24 15,0 23-15,0-24 16,0 1-16,0-1 15,0-23-15,0 47 16,0-23-16,0-24 16,0 0-16,0 47 15,0-47-15,0 47 16,0 0-16,0-47 16,0 47-16,23-23 15,1 23-15,23 24 16,-47-48-16,0 1 15,23-24-15,1 23 16,-24-23 0,0-23-16,47 94 15,-47-71-15,23 0 16,-23 0-16,24 23 16,23 24-16,-47-70 15,0-1-15,0 1 16,23 23-16,1-24 15,-24 1-15,0-1 16,47 48-16,-47-48 16,24 1-16,-24 0 15,47 46-15,-47-46 16,23-1-16,-23 24 16,0 0-16,24 0 15,-24-23-15,0-1 16,23 24-16,1 0 15,-24-23 1,0 23-16,23-24 16,-23 24-16,0-23 15,0-1-15,0 1 16,0 23 0,0-23-16,0-1 15,0 24-15,0-23 16,0-1-16,0 24 15,0 0-15,0 0 16,0-23-16,0 23 16,0-24-16,0 1 15,0 23-15,0-24 16,0 1 0,0 23-16,0-24 15,0 1 1,0 23-1,0-23-15,0-1 16,0 1 0,0-1-16,0 1 0,0 23 15,0-24 1,0 1 0,0 23-1,47-24 63,-47 1-46</inkml:trace>
  <inkml:trace contextRef="#ctx0" brushRef="#br0" timeOffset="10697.08">6867 9501 0,'71'0'16,"23"47"-16,47-23 15,0-1-15,47-23 16,24 0 0,-24 0-16,71 0 15,-24 0-15,47 0 16,-23 0-16,-47 0 16,-1 0-16,25 0 15,-48 0-15,0 24 16,-24-24-16,-46 0 15,0 0-15,-1 0 16,-23 0-16,24 0 16,-24 0-16,0 0 15,47 0-15,0 47 16,-47-47-16,24 0 16,-71 0-16,47 0 15,0 0-15,0 0 16,24 0-16,-48 0 15,24 0-15,1 0 16,-25 0-16,24 0 16,-23 0-16,-1 0 15,1 0-15,-1 0 16,24 0 0,-23 0-16,23 0 0,-23 0 15,-24 0-15,47 0 16,-24 0-1,1 0-15,23 0 16,0 0-16,0 0 16,0 0-16,47 0 15,-47 0-15,0 0 16,0 0-16,24 0 16,23 0-16,-70 0 15,-1 0-15,-23 0 16,0 0-1,24 0-15,-24 0 16,-24 0 0</inkml:trace>
  <inkml:trace contextRef="#ctx0" brushRef="#br0" timeOffset="13053.06">10936 9901 0,'0'-24'63,"-23"48"-48,23 23-15,-24 24 16,1-24-16,23 23 15,0 1-15,0 23 16,0-24-16,0 1 16,0-1-16,0-46 15,0 47-15,0-1 16,0 24-16,0-47 16,0 24-16,0-1 15,0-23 1,0 0-16,0-23 15,0 23-15,0 23 16,0-22-16,0 22 16,0 1-16,0-1 15,0-23-15,0 24 16,0-1-16,0-23 16,0 24-16,0-1 15,23 25-15,1-48 16,23 141-1,-47-165-15,94 71 16,-94-23 0,0-1-16,0 1 0,47-24 15,-24 0-15,1 24 16,-1-24-16,24 47 16,-47-71-16,24 1 15,-1 46-15,-23-23 16,47 0-16,-47-23 15,24 23-15,23 0 16,-24 47-16,-23-70 16,48 23-16,-25 0 15,1-24-15,-1 48 16,1-24-16,-24 0 16,23-24-1,1 48-15,23 46 16,-24-117-16,-23 48 15,24 22-15,23 1 16,-24-48-16,1 1 16,-24 46-16,23-46 15,1-1-15,-24 24 16,0-23 0,23-1-1,-23 1-15,24-1 16,-24 1-1,23-1-15,-23 1 16,0 23-16,0-24 16,24 25-16,-24-25 15,70 95-15,-70-95 16,0 1-16,0 23 16,0-24-1,0 1 16,24-1-15,-1 1 0,-23-1 15,0 1-15,0-1-16,0 1 31,0-1-31,0 1 15,24-1 1,-24-93 172,0 23-173,0 0 1,0 0-1,24 0-15,23 23 16,0-23-16,-24 0 16,24 0-16,-47 24 15,47 23-15,-23-24 16,23 1-16,-24 23 16,1-24-16,-1 24 15,24 0-15,-23 0 16,46 0-1,-23 0-15,24 0 16,-47 24 0,-1-24-16,71 0 15,-70 23-15,-1 1 16,24-1-16,-47 1 16,24-24-16,-1 23 15,1 1 1,-24-1-1,23-23-15,-23 24 16,47-1-16,-47 1 16,24-1-1,-24 1 1,0-1-16,0 1 16,23-1-16,1 1 15,-24 23 1,0 0-1,23-24-15,-23 1 16,24-1-16,-24 1 16,0-1-1,0 1-15,0 0 16,0-1 0,23 1-1,-23-1-15,0 1 31</inkml:trace>
  <inkml:trace contextRef="#ctx0" brushRef="#br0" timeOffset="16800.47">14182 15287 0,'23'-24'31,"-23"-23"-15,24 0-16,-24-47 15,0 47 1,23-24-16,1 24 16,-1-23-1,1 23 1,-24 23 0,23 24-16,-23-23 15,24 23-15,-1-47 16,24 47-16,-23 0 15,23 0-15,23 0 16,-22 0 0,22 0-16,-23 0 0,0 0 15,-23 0 1,23 0 15,-24 47-31,48 23 16,-71-46-1,47 23 1,-24-47-16,-23 23 16,0 1-16,0-1 15,24 24 1,-1-23 15,-23 0-15,0-1 31,0 1-16,0-1-15,0 1-16,24-1 46,-1-23 79,48-70-109,-48 23 0,25-1-16,-25 1 15,24 24-15,0-24 16,24 23-16,-1 24 16,-46-23-16,70-24 15,-47 47 1,-24 0-16,24 0 15,24 0-15,-24 0 16,0 0-16,-23 0 16,23 23-16,-47 24 15,47-23-15,-24 23 16,-23-24-16,24 1 16,-24-1-16,23 1 15,-23 0-15,24 23 16,-24-24 15,23-23-15,-23 24-16,0-1 31,47-23 94,0-141-109,0 94-16,24 0 15,-48 0-15,24 0 16,0 0-16,24 0 15,-24 47 1,-23 0-16,23 0 16,0 0-16,0 0 15,0 23-15,0 24 16,-24 0-16,1-23 16,23 46-16,-24-70 15,-23 47-15,24 1 16,-1-25-16,-23 1 15,0-1-15,24 24 16,-1-23 47,-23-1-1</inkml:trace>
  <inkml:trace contextRef="#ctx0" brushRef="#br0" timeOffset="18168.3">3293 14722 0,'0'24'32,"0"-1"-32,0 71 15,0 24-15,0-71 16,0 94-16,23 71 15,1-24-15,-24-23 16,23 23-16,-23-94 16,0 0-16,0 47 15,0-70 1,0-24-16,0 0 0,0-24 16,24-23-1</inkml:trace>
  <inkml:trace contextRef="#ctx0" brushRef="#br0" timeOffset="21057.55">3316 14887 0,'47'0'15,"71"0"-15,46 0 16,-93 0-16,188 0 15,46 0-15,25 0 16,46 0-16,-94 0 16,94 70-16,-70-46 15,70-24-15,-46 0 16,-72 0-16,1 0 16,0 0-1,-24 0-15,24 0 16,-71 0-16,24 0 15,23 0-15,-24 0 16,-22 0-16,22 0 16,48 0-16,0 0 15,-48 0-15,1 0 16,-24 0-16,47 0 16,-117 0-16,47 0 15,-48 0-15,-23 0 16,0 0-16,47 0 15,24-24-15,-47 24 16,46-23-16,-23 23 16,47-24-16,-70 1 15,47 23-15,-24-47 16,-47 47-16,23 0 16,1 0-16,-24 0 15,24 0-15,23 0 16,47 0-16,0-24 15,-47 1-15,71-48 16,-94 71 0,23 0-16,0 0 15,-47 0-15,-24 0 16,24-23-16,1 23 16,22-24-16,1 24 15,-1 0-15,71 0 16,-23 0-16,-71 0 15,71 0-15,-48 0 16,-46 0-16,23 0 16,0 0-16,0 0 15,0 0-15,259 0 32,-165 0-32,-23 0 0,-48 0 15,-23 0-15,24 0 16,-71 0-16,0 0 15,24 0-15,-1 0 16,1 0-16,-1 0 16,24 0-16,95 0 15,-72 0-15,-23 0 16,24 0-16,-48 0 16,-23 0-1,-23 0 1,-1 0 124,24 94-140,-47 0 16,24 24 0,0 0-16,-24 23 0,23-24 15,24 1-15,-23 46 16,-24-46-16,23 0 16,1 46-16,-24-93 15,0-1-15,23 48 16,-23-94-1,0 23 1,0 0-16,0-24 16,0 24-16,0-23 78,-117-24-16,22 0-62,-22 0 16,-1 0-16,-46 0 16,70 0-16,-95 23 15,48 1-15,24-24 16,-71 47-16,46-24 15,25-23-15,-71 0 16,23 0-16,-23 0 16,23 0-16,-23 0 15,-23 0-15,22 0 16,-69 0-16,46 0 16,-23 0-16,-47 0 15,164-23-15,-141 23 16,71 0-16,71 0 15,-119 0-15,95 0 16,-47 0 0,-47 0-16,94 0 15,-94 0-15,23 0 16,24 0-16,0 0 16,23 0-16,0 0 15,-46-24-15,140 1 16,-117-24-16,117 47 15,1-24-15,-1 24 16,1 0-16,-1 0 16,1 0-16,-71 0 15,-71 0-15,24 0 16,-118 0-16,24 0 16,0 0-16,-24 0 15,-47 0-15,141-23 16,-23-1-16,24-23 15,-25 0-15,48 47 16,-23-23-16,-1-48 16,24 47-16,23 24 15,-23-23-15,94 23 16,0 0 0,23 0-16,24 0 0,-47 0 15,0 0-15,0 0 16,0 0-1,-24 0-15,24 0 16,-23-47-16,-24 47 16,94 0-16,-24 0 15,24 0-15,23 0 16,1 0-16,-48 0 16,1 0-16,46 0 15,-70 0-15,24 0 16,-1 0-1,48 0-15,-1 0 16,1 0-16,-25 0 16,-46 0-16,47 0 15,-47 0-15,-23 0 16,23 0-16,23 0 16,24 0-16,0 0 15,23 0 16,-23 0-15,-23 0 0,-1 0-16,24 0 15,24 0 1,-1 0-16,-23 0 31,24 0-15,-24 0-1,-71 0-15,48 0 16,22 0-16,1 23 16,0-23-1,24 0 1,-1 24-16,1-24 16,-1 0-1,1 0 1,-1 0 15,-70 0-31,0 0 16,47 0-16,0 0 15,24 23 48,23 24-48,0-23-15,0 0 16</inkml:trace>
</inkml:ink>
</file>

<file path=ppt/ink/ink2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9T11:34:20.496"/>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6468 4162 0,'-24'0'62,"-23"0"-62,24 0 16,-1 0-16,-23 0 15,23 24-15,-23 23 16,47-23-16,0 23 16,-47 0-16,47-24 15,-23 24-15,23 0 16,-24-23-16,1-1 15,-1 24-15,1-23 16,23-1 0,0 1-16,0-1 15,0 1 1,0-1 0,0 1-1,23 23 16,1-47-31,-1 0 16,24 23-16,-23-23 16,23 0-1,0 0 1,24 0 0,-48 0-16,48 0 15,-48 0-15,24 0 16,-23 0-16,-1 0 15,1-23-15,-1 23 16,1-24-16,-1 24 16,1-23-16,-1-1 15,-23 1-15,0-1 16,0 1 0,24-1-1,-24 1 32,0-24-47,-24 47 16,1-24-16,-24 24 15,23 0 1,1 0-16,-1 0 16,1 0 15,-1 0-16,1 0 1,-1 0-16,1 24 16,-1-1-1,-23 1 1,47-1 0,-23 1-1,-1-24 1,0 23 31,1-23-32,-24 24 1,0-1 0,94-23 140,23 0-141</inkml:trace>
  <inkml:trace contextRef="#ctx0" brushRef="#br0" timeOffset="1343.05">7032 4162 0,'-23'0'31,"46"0"1,48 0-17,-48 0-15,1 0 16,-1 0-16,24 0 62,-23 24-30,-24-1-32,0 1 15,0 0-15,0-1 16,0 1-16,0-1 16,0 1-1,-24 23-15,-23-24 31,24-23-31,-1 47 16,1-47-16,-1 0 16,24 24 15,47-24 110,0 0-126,-23 0-15,23 0 16,-24 23-1,1-23 32,-24 24-31,0-1 0,23 24-16,-23-23 15,0-1 1,0 1-1,0-1 17,-47 1-1,47-1-31,-23-23 16,-24 0-16,23 0 15,-23 24 1,24-24-1,-1 0 1,1 0 15,-1 0-15,1 0 0,-25 0-1</inkml:trace>
  <inkml:trace contextRef="#ctx0" brushRef="#br0" timeOffset="3503.9">7361 4068 0,'-23'-23'16,"-1"-1"-16,1 1 16,-24 23-1,23-24 1,1 1-16,-24-1 16,0 1-16,0 23 15,-24-47-15,24 23 16,-24 24-16,48 0 15,-1 0-15,-46-23 16,23 23-16,-24 0 16,24 0-16,0 0 15,0 0-15,24 0 16,-1 0-16,1 0 16,-1 0-1,1 0 1,-1 0-16,0 0 15,-23 0-15,24 0 16,-24 23 0,23-23-16,-23 0 15,24 24-15,-24 23 16,23-47 0,1 23-16,-1 1 15,24-1-15,-70 1 16,70 46-16,-47-70 15,47 24-15,-24-1 16,24 1-16,-23-24 16,-1 47-1,24-24 1,-23 1-16,23 0 16,0-1-1,0 24 1,-24-23-16,24-1 15,0 1 1,0-1-16,0 1 16,0-1-1,0 1 17,0-1-32,0 1 15,0-1-15,0 1 16,0-1-16,24 24 15,-1-47 1,-23 24 0,24-1-1,-24 1-15,23-1 32,1 1-32,-1-1 15,1 1 1,-1-1-16,1-23 15,-1 24-15,-23 0 16,24-24-16,-24 23 16,23 1-16,1 23 15,-1-24-15,1 1 16,46-24 0,-46 23-16,23 1 15,0-24 1,0 23-16,0-23 31,-23 0-31,23 0 16,-24 24-1,24-24-15,-23 0 16,23 0 0,0 0-16,0 0 15,-24 0-15,48 0 16,-1 0-1,-46 0 1,23 0-16,24 0 16,-71-24-16,47 1 15,0-1-15,-24 1 16,24 23-16,-23-24 16,-1 1-16,24 23 15,-23-24 1,-1 24-1,1-23-15,-1-1 16,1 24 0,46-23-16,-70-1 15,24 24-15,-24-24 16,23 1-16,1-1 16,-24 1-1,0-24 1,23 47-1,-23-24-15,0-23 16,0 24 15,0-1-15,0 1 0,0-1-16,0 1 15,0-1-15,0 1 16,0-24-1,0 23-15,-23-23 32,23 24-32,-24-1 15,24 1-15,0-1 32,-23 1-17,23-1 1,-24 0-16,1 1 31,23-1-15,0 1-1,-24-1 1,24 1 0,-23-1-1,-1 24 110,-46 0-125,23 0 16,-24 0-16,1 0 15</inkml:trace>
  <inkml:trace contextRef="#ctx0" brushRef="#br0" timeOffset="18719.86">23283 1293 0,'-47'-23'47,"-47"23"-47,0 0 16,-23 0-16,70 0 15,-24 0-15,0 0 16,24 0-16,0 0 15,24 0 1,23 47 109,0 0-109,0-24-16,0 24 15,0 0-15,0-23 16,0 23-16,0 0 16,0 23-1,0-22 1,0-25-16,0 24 15,0-23-15,0-1 16,0 24-16,0-23 16,0-1-16,0 1 15,0 46-15,0-46 16,-24 23 0,24 0-16,0 0 15,0-24-15,0 24 16,0 0-16,0-23 15,0 23 1,0-23 0,0-1-1,0 1 1,0-1 0,0 1-1,0-1-15,0 1 16,0-1-1,0 24 1,0 0 15,24-23-15,-1-1-16,1 1 16,23-24-16,0 47 15,23-24-15,-46-23 16,23 0-16,-23 0 15,46 24-15,-46-24 16,23 0 0,-24 0-1,24 0-15,0 0 16,-23 0 0,-1 0-1,1 0 1</inkml:trace>
  <inkml:trace contextRef="#ctx0" brushRef="#br0" timeOffset="19590.42">23236 2281 0,'47'0'62,"-23"0"-62,46 0 16,-23 0-16,-23 0 15,-1 0 1,1 23-16,0-23 63,-1 0-17,1 0-46,-1 0 110,1 0-110,-1 0 15,1 0-15,-1 0 16,1 0-16,-1 0 16</inkml:trace>
  <inkml:trace contextRef="#ctx0" brushRef="#br0" timeOffset="20150.72">23824 1881 0,'0'-23'31,"0"46"0,0 1-31,0 46 16,0-46-16,0 23 15,0-24-15,0 24 16,0 0-16,0-23 16,0-1-16,0 1 15,0 23-15,0-24 16,0 1 15,0 0-15,0-1 15</inkml:trace>
  <inkml:trace contextRef="#ctx0" brushRef="#br0" timeOffset="20542.8299">24059 2304 0,'24'0'16,"-24"48"-1,0-25 1,0 1-16,0-1 16,23 1-16,-23 23 15,0-24 1,0 1-16,0-1 15,0 1-15,0-1 16,-23-23 0,-1 0-1</inkml:trace>
  <inkml:trace contextRef="#ctx0" brushRef="#br0" timeOffset="21479.12">24694 1975 0,'0'-23'16,"-23"-1"-16,-1 24 16,-23 0 15,24 0-15,-24 0-1,47 24-15,-24 23 16,24-24-1,-23 24-15,23 0 16,0 24-16,0-48 16,0 24-16,0 24 15,0-47-15,0-1 16,0 24 0,0 0-1,23-47 1,1 24-1,-1-24 1,1 0-16,-1 0 16,1 0 15,-1 0-15,24 0-16,-23 0 15,-24-24 1,0-23-1,0 0-15,0 0 16,0 23 0,0 1-16,0-24 15,0 0 1,0 0 0,0 23-1,0 1-15,0-1 16,0 1-16</inkml:trace>
  <inkml:trace contextRef="#ctx0" brushRef="#br0" timeOffset="21927.84">25000 2493 0,'0'23'31,"0"1"-15,0-1 0,0 1-1,0-1 1,0 1-16,0-1 15,0 1 1,0-1-16</inkml:trace>
  <inkml:trace contextRef="#ctx0" brushRef="#br0" timeOffset="22605.23">25400 1928 0,'0'94'62,"0"-23"-62,0-24 16,0 0-16,0 0 15,0 0-15,0 0 16,0-23-16,0-1 16,0 1 46</inkml:trace>
  <inkml:trace contextRef="#ctx0" brushRef="#br0" timeOffset="24270.03">25494 1246 0,'0'-23'47,"47"23"-47,0 0 16,0 0-1,0 0 1,0 0-1,-23 0 1,-1 0 0,1 0-1,-1 0-15,1 0 16,23 0-16,-24 0 31,1 23 79,-24 24-110,0 0 15,0 0-15,0 0 16,0 24-16,0-24 15,0 0-15,0 47 16,0-23-16,0-1 16,0-23-16,0 24 15,0-24-15,0 0 16,0 0 0,0-24-16,0 1 15,0-1-15,0 1 16,0-1-16,0 24 15,0-23 1,0 23 0,0-23-16,0 23 15,0-24 1,0 24 0,0-23-16,0 23 15,0-24 16,0 1-31,0 23 16,0 0 0,0-24-1,0 24 1,0-23-16,0 23 16,0-24-1,0 1 1,0-1-1,0 1 1,-24-24 125,1 0-126,-1 0 1,1 23-16,-1-23 16,-23 0-1,24 0 1,-24 0-16,23 0 47,-23 24 0</inkml:trace>
  <inkml:trace contextRef="#ctx0" brushRef="#br0" timeOffset="33942.2">6068 4962 0,'-24'24'78,"1"-1"-78,-1-23 16,1 47-16,-1-23 31,-23 23-15,0-24-1,0 24-15,0-23 16,0 23 0,-24 0-16,24-24 15,-23 71-15,-1-47 16,24 1-16,0-25 16,24-23-16,-1 24 15,1-24 1,-1 23 15,1-23-31</inkml:trace>
  <inkml:trace contextRef="#ctx0" brushRef="#br0" timeOffset="35197.51">5245 5997 0,'-24'23'32,"-23"1"-17,-47-1-15,47 1 16,-47-1-16,47-23 16,-24 0-16,24 48 15,0-48-15,-23 0 16,23 0-16,0 0 15,23 0 1,-23 0-16,24 0 31,-1 0-15,0-24 0,24 0-1,0 1-15,0-1 16,0 1-1,0-1-15,0-23 16,0 24 0,0-24-16,0 23 15,0 1-15,24-1 16,0 1-16,-1-1 16,24 1-1,-23 23-15,-1-24 16,48 24-1,-48 0 1,1 0-16,-1 0 16,24 0-1,-23 0-15,-1 24 16,1-24-16,-1 23 16,1 1-1,-1-24-15,1 23 16,-1 24-1,1 0-15,-1-23 16,-23 23 0,0 23-16,24-23 15,-24-23 1,0 23-16,0-23 16,0 23-1,0 0-15,0-24 16,0 1-1,0-1-15,0 1 16,0-1-16,0 1 16,0-1-16,-47 1 15,47 46 1,-24-46-16,1-24 16,23 23-16,-24-23 15,24 24 1,-23-24 46,-24 0-30</inkml:trace>
  <inkml:trace contextRef="#ctx0" brushRef="#br0" timeOffset="36838.6199">5315 5738 0,'-23'-23'16,"-1"23"-16,1-24 15,-1 24-15,-46-70 16,-1 46 0,47 24-1,1 0-15,-24-23 16,23 23-1,-23 0-15,24-24 32,-1 24-17,1 0-15,-1 0 16,-23 0 0,24 0-16,-24 24 15,0 23-15,0-47 16,23 23-16,-23 1 15,24-1-15,-48 24 16,47-47-16,1 47 16,-24 0-1,47-23-15,-24 23 16,-23 0-16,47-24 16,-23 24-16,-1-23 15,24 23-15,-23 0 16,-1 0-1,1-47-15,23 24 16,0-1-16,0 1 16,0-1-16,0 1 15,0-1-15,0 1 16,0 23 0,0-24-1,0 1-15,0-1 0,23 1 16,-23-1-1,24 1-15,-1-1 16,1 1-16,-24-1 16,47 1-16,-24-1 15,48 24 1,-48-23-16,1-1 16,23 1-16,-23 0 15,23-24-15,0 23 16,0-23-16,0 24 15,0-24-15,23 23 16,-23-23-16,0 0 16,24 0-16,-24 0 15,0 0-15,-23 0 16,46 0-16,-46 0 16,23 0-16,0 0 15,-24 0 1,1 0-16,23-23 15,-24 23-15,48-47 16,-48 23-16,1 0 16,-1 24-16,1-47 15,-24 24 1,23-1-16,1-23 16,-24 0-1,0 24-15,0-1 16,0 1-16,0-1 15,0-23 1,0 24 0,-24 23-16,24-71 15,-23 71 1,23-23-16,0-1 16,-24 24-16,1-23 15,-1-24-15,1 0 16,23 23-1,-24 0-15,1 1 16,-1-1-16,1 1 16,-1-24-1,1 47-15,-1-24 16,24 1 0,-23-1-16,-1 1 15,1-1 16,23 1-15,0-1-16,-24 1 16,1 23 15</inkml:trace>
  <inkml:trace contextRef="#ctx0" brushRef="#br0" timeOffset="47534.39">5456 6820 0,'0'47'109,"24"-23"-109,23 23 16,-24-24-16,1 1 16,23-1-16,-24 24 15,24-47-15,-23 47 16,0-23-16,23-1 15,0 24 1,0 0 0,0-23-16,-24-1 31,24 24-15,-23 0-1,23-47-15,-47 24 16,23 0-16,1-24 15</inkml:trace>
  <inkml:trace contextRef="#ctx0" brushRef="#br0" timeOffset="48382.03">6374 7878 0,'-24'0'62,"24"24"-31,0 46-31,0 1 16,24-24-16,-24 24 16,47-1-16,-47-46 15,0 23-15,0-24 16,0 1-16,0 23 16,23-24-1,-23 1 1</inkml:trace>
  <inkml:trace contextRef="#ctx0" brushRef="#br0" timeOffset="49630.6">7056 8184 0,'-24'-23'109,"1"23"-93,-1 0-16,0 0 15,1-24-15,-1 1 16,-23-1-16,24 1 15,-1 23-15,1-24 16,-1 0 0,1 24-16,23-23 15,-24 23 1,24-47 15,-23 23-15,23 1 31,0-1-47,0 1 31,0-24 0,47 47-15,-47-24-1,23 24 1,24 0 15,-23 24-15,23-24 0,-47 23-1,47 1-15,-24 23 31,1 0-15,0-47-16,-24 23 16,0 24-1,0-23 32,0 0-47,0 23 16,0-24-1,0 1 1,0 23 0,0-24-1,0 1 1,-24-1-16,0 1 16,24-1-1,-23 1-15,-1-1 16,24 1-16,-23-24 15,-1 23 17,1 1 15</inkml:trace>
  <inkml:trace contextRef="#ctx0" brushRef="#br0" timeOffset="51230.5">7291 7596 0,'-24'-23'15,"1"23"-15,-1-24 16,-23 1-1,24 23-15,-24-47 16,0 47 0,0 0-16,23 0 15,-23-47-15,0 47 16,0 0 0,23 0-16,1 0 15,-1 0-15,-23 0 16,24 0-16,-1 0 15,1 0-15,-1 0 16,1 0-16,-1 0 16,-23 23-1,24-23-15,-24 47 16,23 0 0,1-23-1,23 23 1,-24-47-1,24 23-15,0 1 16,-23-24-16,-1 47 16,0 0-1,1 0 1,23 0-16,-47-24 0,47 1 16,0 23-1,0-24-15,0 1 16,0-1-16,0 48 15,0-47 1,0-1 0,0 1-16,0-1 15,0 24-15,23-23 16,1-1 0,-24 1-16,0-1 15,47 24 1,-47-23-1,24-24-15,-24 47 16,47-24 0,-47 1-1,23-24-15,1 23 16,-1 1-16,1-1 16,-1-23-1,1 0-15,-1 0 16,24 47-16,-23-47 15,23 0 1,-24 0-16,24 0 16,-23 0-1,23 0-15,-24 0 16,24 0-16,-23 0 16,-1 0-16,25 0 15,-25 0-15,24 0 16,-23 0-1,-1 0-15,1 0 16,-1-23-16,1 23 16,-24-24-1,23 1-15,1-1 16,-1 1-16,-23-1 16,24 1-16,-1-24 15,1 0 1,-1 0-1,-23 0 1,24 0-16,-24 0 16,0 23-1,0-23 1,0 24-16,0-25 31,0 25-15,0-24-16,0 23 15,0-23 1,0 24 0,0-24-16,0 23 15,0 1-15,0-24 16,0 0 0,0 23-16,-24 24 15,24-47 1,-23 47 15,23-23 0,-24 23-31,1-24 16,-1 24 0,1-23-16,-1 23 15,1 0-15</inkml:trace>
  <inkml:trace contextRef="#ctx0" brushRef="#br0" timeOffset="60390.26">6656 3316 0,'0'-24'32,"23"-23"-17,1 47 1,-1 0-1,1 0 1,-1 0 0,24 0-1,-23 0 1,-1 0 0,1 0-16,-1 0 15,-23 47 1,0-23 46,0 23-46,0-24 0,0 1-16,0-1 15,-23 24-15,-24-47 16,47 24-16,0-1 15,-24 1 1,1-24-16,-24 23 16,47 1-1,-24-24-15,1 0 16,-1 0-16,24 24 16,-23-24 15,-1 0-16,24 47 32,47-47 78,-23 0-125,23 23 16,-24-23-16,1 0 16,-1 0-16,1 0 15,23 0 1,-24 24 15</inkml:trace>
  <inkml:trace contextRef="#ctx0" brushRef="#br0" timeOffset="62606.35">7056 3527 0,'23'0'31,"1"0"-31,-1 0 15,24 0-15,0 0 16,-23 0 0,-1 0-16,1 0 15,-1 0 32,1 0-31</inkml:trace>
  <inkml:trace contextRef="#ctx0" brushRef="#br0" timeOffset="63500.82">7573 3386 0,'0'-23'16,"-24"23"15,1 0 1,-24 47-17,23-24 1,1 48-1,23-48 1,0 1 0,0-1-1,0 1-15,0 0 47,0 23-47,23-47 16,1 0-1,-1 0 1,1 0 0,-1 0-1,1 0 17,-1-24-17,-23-23 16,0 23-31,0 1 16,0-1-16,0 1 31,0-24 1,0 23-17,0 1 1,-23-1 15,-1 24-31,24-23 16,-23 23 77,46 117-93</inkml:trace>
  <inkml:trace contextRef="#ctx0" brushRef="#br0" timeOffset="64103.7">7855 3669 0,'24'0'109,"-1"0"-93,1 0-16,-1 0 15,1 0 1,-1 0 0,-46 0 109,-1 0-110,-23 47-15</inkml:trace>
  <inkml:trace contextRef="#ctx0" brushRef="#br0" timeOffset="64557.86">7785 3786 0,'47'24'0,"-24"-24"16,1 0 31,-1 0-47,1 0 15</inkml:trace>
  <inkml:trace contextRef="#ctx0" brushRef="#br0" timeOffset="65645.66">8137 3527 0,'24'-23'62,"-1"23"-62,1 0 16,-1 0-16,25 0 16,-25 0-1,24 0 32,-23 0-47,-1 47 16,-23 0-1,0-23 17,0-1-32,0 1 15,0 23 1,0-24-1,0 1 1,0-1-16,-23 1 16,-1-1-1,24 1 1,-23-24-16,-1 23 16,71-23 155,-23 0-155,23 0-16,-24 0 16,1 0-16,-1 0 15,1 0 1,-1 0 15</inkml:trace>
  <inkml:trace contextRef="#ctx0" brushRef="#br0" timeOffset="72342.69">6491 2987 0,'-23'0'16,"-1"0"0,1 0-1,-24 47-15,-24-24 16,47 24-16,-23-23 16,-23 23-16,23 0 15,-24 0-15,1 23 16,23 1-16,23-71 15,1 47-15,-1-24 16,24 1 0,0-1-1,0 1-15,0-1 16,0 1-16,0 0 16,0-1-1,0 24-15,-23-23 16,23-1-16,0 24 15,0 0-15,-47 0 16,23 0-16,-23 0 16,0-23-16,0 23 15,23-24-15,-23 24 16,24-47-16,-1 24 16,1-24-16,-1 23 15,1 1 1,-1-24-16,1 23 15,-1 25-15,-23-25 16,24-23-16,-1 24 16,-23-1-16,0 24 15,24-47-15,-24 47 16,-1-23-16,25-1 16,-24 1-16,23 23 15,1-47-15,23 23 16,0 1-16,-47 23 15,23 0 1,24-24-16,-23 24 16,-1 24-16,24-48 15,0 25-15,-23-1 16,23 0-16,0-24 16,-24 24-16,-23 0 15,47-23-15,-47-1 16,0 48-16,24-48 15,-24-23-15,-24 24 16,24-24 0,0 47-16,23-24 15,1-23 1,-24 0 0,0 24-16,0-1 15,0 24-15,23-23 16,1 70-16,-24-47 15,23-23-15,1 23 16,-24 23-16,0-23 16,0 24-16,47-24 15,0-24-15,-47 24 16,47-23-16,-24 46 16,24-46-16,0-1 15,0 48-15,0 0 16,0-24-16,0 0 15,0 23-15,0 1 16,0-1-16,0 1 16,24-24-16,23 0 15,-47 0-15,47 24 16,-24-24-16,24 0 16,-23 0-16,46 47 15,-46-94-15,-1 23 16,1 1-16,-1-24 15,1 23 1,-1-23 0,1 0-1,-1 0-15,1 0 16,23 0 0,0 0-1,-24 0-15,48 0 16,0 0-16,-1 0 15,-23 0-15,24 0 16,-48 0-16,48 0 16,-1 71-16,1-24 15,-24-47-15,0 70 16,24 1-16,-71-47 16,23-24-16,1 47 15,-1 0-15,1 0 16,-24-24-16,0 1 15,47 70-15,-47-71 16,23 24-16,1 24 16,-24-24-16,47 23 15,0 1-15,-24-47 16,1 23-16,-1 23 16,24-23-1,-23 0 1,-1 0-16,24 0 15,0 24-15,-23-24 16,47 0-16,-48-24 16,24 1-16,24 46 15,23 1 1,-47-47-16,23 23 16,24 23-16,24 1 15,-24-1-15,-47-70 16,-23 24-16,23-1 15,-24-23-15,24 0 16,0 24-16,24-24 16,-1 0-16,1 23 15,23-23-15,0 0 16,0 0-16,47 0 16,-23 0-16,23 0 15,47 0-15,-70 0 16,46-23-16,24-24 15,-93-47-15,22 23 16,-70-23-16,0 24 16,0-48-16,-23 24 15,-1 47-15,-23-47 16,0-71 0,0 48-1,0 46-15,0-23 16,-47-47-16,-23 70 15,70 48-15,-24-48 16,-23-23-16,24 94 16,-1-70-16,1 22 15,-1 1-15,1 0 16,-24 24-16,23-24 16,-23 0-16,0 23 15,0-23-15,0 24 16,-24-24-16,-23-24 15,0 48-15,0-48 16,0 24-16,23 0 16,24 23-16,-70-46 15,70 23 1,0 23-16,47 1 16,-24-1-16,-23 1 15,24-24 1,23 0-16,-47 23 15,47-46 1,0 46 0,-24-23-16,-23 0 15,47 24-15,0-24 16,0-1-16,0 25 16,0-48-16,0 1 15,24 23-15,23-24 16,23 24-16,1-47 15,23 47-15,-47 0 16,0 0-16,0 0 16,0 23-16,0-23 15,-23 24-15,23-1 16,-24-23-16,1 47 16,-1-47-16,1 47 15,-1-23-15,24 23 16,-47-24-16,0 1 15,24 23-15,-1-24 16,1 1-16,-1-1 16,48 1-16,-48-24 15,48 23-15,-24-23 16,23 24-16,-70-24 16,71 0-16,-71-1 15,24 25 1,23-71-16,-47 70 15,0-23-15,0 24 16,0-48-16,0 48 16,0-24-1,0 23 1,0 1 0,0-1-1,0 1 1,0-24-1,0 23 1,-24-23 0,24 24-1,-23-25 1,-1 25-16,1-1 16,-1 1-1,0-1-15,1 24 16,-1 0-16,-23 0 15,-23 0-15,46 0 16,-46 0-16,23-23 16,0 23-16,0 0 15,0 0-15,-94 0 32,70 0-17,47 0-15,1 0 16,-24 0-16,-24 0 15,24 0 1,24 0 0,-24 0 15,23 0-15,24-24-1,-23 24-15,23-47 16,-47 24-16,47-1 15,-24 24 1,1-23-16,23-1 16,-24 1-16,24-1 31,-23-23-15,-1 47-1,24-23-15,-23 23 16,23-24-16,-24 1 15,1-1-15,23 1 16,-24-24 0,0 47-16,24-24 15,-23-47-15,-1 24 16,1 24 0,23-48-16,-24 48 15,24-1 1,-23 1-1,-1-1 17,-23 1-17,47-1 17,-23 1-17,23-1 1,0 1 15,-24-48-15,1 48-1,23-1 1,0-23 0,0 24-16,-24-1 31,1 1-16,-1 23 64,1-24-64,-1 24 16,1 0 1,-1 0-32,1 0 15,-1 0 17,24 24-17,-23-24-15,-1 23 31</inkml:trace>
  <inkml:trace contextRef="#ctx0" brushRef="#br0" timeOffset="81238.4">5809 5456 0,'0'47'63,"0"24"-47,0-48-16,0 48 15,0-48-15,0 24 16,0-23-1,0 23 32,0-24-31,0 1 171,24-24-187,23 0 16,-24 0 0,24 0-16,-23 0 15,23 0 1,-24 0-16,1 0 16,23 0-1,0 0 1,-24 0-16,1 0 31,-1 0-15,1 0-1,-1 0 1,1 0 31</inkml:trace>
  <inkml:trace contextRef="#ctx0" brushRef="#br0" timeOffset="82303.06">5997 6797 0,'24'0'47,"-1"0"-47,1 0 15,-1 47 1,-23-24-16,0 24 16,47 0-16,-47-23 15,24 23-15,-24 0 16,23-24 0,1-23-16,-24 24 46,0-1-46</inkml:trace>
  <inkml:trace contextRef="#ctx0" brushRef="#br0" timeOffset="83869.6">6091 6679 0,'0'-24'16,"0"1"-1,24 23-15,-1 0 16,24 0-1,-23 0-15,-1 0 16,1 0-16,23 0 16,0 0-1,-23 0 1,-1 23 46,1-23-46,-24 24 31,0-1-31,0 1-1,0-1 1,-24 1-1,1 23 1,-1-47 0,0 24-16,1-1 15,23 1 1,-24-24 0,1 47-1,-1-47 1,24 23-1,-23-23 17,-1 0 15,1 0-16,23 24-16,0-1 220,47-23-220,-24 0 1,1 0 0,-1 0-16,1 0 15,-1 0 1,1 24-16,0-24 16,-1 0-1,1 0-15,-1 23 16,1 1 31,-1-1-32,1 24-15,-1-47 32,-23 24-17,24-24 16,-1 0 79</inkml:trace>
  <inkml:trace contextRef="#ctx0" brushRef="#br0" timeOffset="104373.65">11406 4092 0,'-47'0'31,"-23"0"-15,46 0-16,24 23 15,-23 1-15,-24 23 16,47-24-16,-24 25 15,-23-1-15,47 0 16,0-24-16,-23 24 16,23 0-16,0 24 15,0-24 1,0-24-16,0 1 16,0 23-16,0-24 15,0 1-15,0 23 16,23-47-16,1 23 15,-1 1-15,24-1 16,0-23 0,-23 0-16,23 0 15,-24 0-15,1 0 16,23 0-16,0 0 16,-23 0-1,-24-23-15,0-1 16,23-23-1,-23 24 1,0-1-16,0 1 16,0-1-1,0 1-15,0-1 47,0 1-31,-23 23-1,-1 0 1,-47 0-16,48 0 31,-1 0-31,-23 23 16,47 1 15,-23-24-31,23 23 16,0 1-1</inkml:trace>
  <inkml:trace contextRef="#ctx0" brushRef="#br0" timeOffset="105549.8">11924 4139 0,'23'-24'47,"48"1"-32,-24 23-15,0 0 16,-23 0 0,23 0 31,-24 0-32,-23 47 1,0-24-1,0 1-15,0-1 16,0 1-16,-23 23 16,-1 0-16,1-47 15,-1 47-15,-23-23 16,23-1-16,1-23 16,-1 0-16,1 24 15,-1-24 1,1 23 15,46-23 63,24 0-79,0 0-15,-23 0 16,23 0-16,-23 0 16,23 0-16,-24 24 15,1 23 17,-24-24-17,23 1 1,-23-1-16,0 1 15,0 23 1,0-24 0,0 24-1,0-23-15,0-1 16,-47-23 0,0 0-1,24 0 1,-1 0-16,-23 47 15,23-47-15,-23 0 16,24 0-16,-1 0 16,-46 0-16</inkml:trace>
  <inkml:trace contextRef="#ctx0" brushRef="#br0" timeOffset="107077.65">12230 3904 0,'0'0'0,"0"-24"16,-71-23-16,48 47 15,-24-23-15,-24-1 16,47 1-16,-23-1 16,0 24-16,0 0 15,24 0 1,-24 0-16,23 0 16,-23 0-1,0 0-15,0 0 16,-23 0-16,23 0 15,23 24 1,1-1-16,-25-23 16,25 47-16,-1-47 15,-23 24-15,0 23 16,0 0-16,24-24 16,-1 24-16,-23 24 15,47-24-15,-23-24 16,-1 24-16,24 1 15,-23-48-15,-24 47 16,47-24 0,-47 1-16,47-1 15,-24 48 17,24-48-32,0 1 15,0 23 1,0-24-1,0 1-15,0-1 16,0 1 0,0 23-16,0-24 15,0 48 1,0-48-16,0 1 16,47 47-16,-23-48 15,-1 24 1,24-23-16,-23 23 15,23-47-15,0 47 16,0-24-16,0-23 16,23 24-16,1 23 15,0-47-15,-1 0 16,-23 23-16,-23-23 16,-1 0-16,24 0 15,24 0-15,-24 0 16,47 0-1,-47 0-15,-24 0 16,24 0 0,1 0-16,-1 0 15,-24 0-15,24-23 16,0-1-16,0 1 16,-23-24-16,23 47 15,-24-47-15,1 47 16,-24-24-16,47-23 15,-24 0-15,-23 0 16,0 23-16,24-46 16,-24 46-16,23-23 15,-23 24-15,24-24 16,-24 0-16,23 0 16,-23 23-16,0 1 15,0-24-15,0 0 16,0 23-16,0-23 15,0 0-15,0-24 16,0 48-16,0-1 16,0-23-16,0 0 15,0 24-15,0-24 16,-23 0-16,-1-47 16,1 94-1,-1-47-15,1 23 16,-1 1-1,1 23-15,-24-24 16,23 24 15,1 0-31,-24 0 16,0 0-16,-24 0 16</inkml:trace>
  <inkml:trace contextRef="#ctx0" brushRef="#br0" timeOffset="110372.6">11359 5150 0,'24'0'47,"-24"24"-16,0-1-31,-24 24 16,-23-23-16,47 23 16,-47 0-16,24-24 15,-48 48-15,71-24 16,-47 0-16,24 0 15,-24 0 1,0 24-16,0-24 16,47-24-16,-71 24 15,48 0-15,23-23 16,-47 46-16,23-70 16,-23 47-16,47-23 15,-24 23-15,-23-24 16,0 48-1,47-47 1,-47 23 0,24-47-16,-1 0 15,24 23-15,-23 1 16,23-1 0</inkml:trace>
  <inkml:trace contextRef="#ctx0" brushRef="#br0" timeOffset="111749.43">10089 6608 0,'24'94'62,"-24"-70"-46,0 23-16,0 24 15,0-48-15,47 48 16,-47-48-16,24 24 16,-24 0-1</inkml:trace>
  <inkml:trace contextRef="#ctx0" brushRef="#br0" timeOffset="112837.74">10654 6749 0,'-24'0'78,"-23"0"-62,24 0 15,-24 0-15,23 0-1,1-23-15,-1 23 16,24-24 0,-23 24 30,23-23-30,0-1 0,0 1-1,0-24 17,0 23-17,0 1 1,0-1-16,23 24 15,1 0 48,23 0-47,-24 0-16,1 0 15,-1 24 1,1-24-1,-24 23-15,23 24 32,-23-23-17,24-1 1,-24 1-16,0-1 16,0 1-16,0-1 15,0 1-15,0 23 16,0-23-1,0-1 1,0 1 0,0-1-16,0 24 31,0-23 0,-24-24-15,24 23 62</inkml:trace>
  <inkml:trace contextRef="#ctx0" brushRef="#br0" timeOffset="114502.83">10795 6420 0,'0'-47'31,"-24"24"-15,1 23-1,-24 0 17,23-24-32,1 24 15,-1-23-15,-23-1 16,24 24-1,-24 0 1,23 0-16,1 0 16,-1 0-16,1 0 15,-1 0-15,1 0 16,-1 0 0,1 0-16,-1 0 15,1 0 1,-1 0-16,1 0 15,-1 0-15,1 0 16,-1 0-16,-23 0 16,47 24-16,-47-24 15,23 23 1,1 1 0,-1-1-1,24 1 1,-23-1-16,-1 1 15,1-24-15,-1 70 16,1-23 0,23-23-1,0-1-15,0 1 16,0-1-16,-24 1 16,24-1-16,0 24 15,0 1 1,0-25-16,0 1 15,0-1 1,0 1 0,0 23-1,0-24 1,0 1 0,24-1-16,-1 24 15,-23 0 1,0-23-16,24 23 15,-1 0 1,1-47 0,-1 23-1,-23 1 1,24-1-16,-1 1 16,1-1-16,23 1 15,0-24 1,-23 0-16,-1 0 15,24 23 1,-47 1-16,24-24 16,-1 0-16,1 0 15,-1 0-15,24 0 16,-23 0-16,23 0 16,0 0-16,0 0 15,-24 0 1,48 0-16,-24-24 15,0 1 1,0-1-16,-23 24 16,-1-23-16,1-1 15,23 1 1,-47-1 0,47 1 15,-47-1-16,0 1-15,0-24 16,0 23 0,0 1-1,0-1-15,0 1 16,0-24-16,0 23 16,0-23-1,0 24-15,0-1 16,-24-46-1,24 22 1,0 25-16,0-1 16,-47-23-16,47 24 15,-23-24 1,-1 0 0,24 23-1,0 1 110,-23 23-109</inkml:trace>
  <inkml:trace contextRef="#ctx0" brushRef="#br0" timeOffset="117237.84">10066 7267 0,'0'23'78,"-24"-23"-78,1 24 16,-1 23 0,1-47-16,-1 47 15,-23-23-15,0 70 16,0-47-1,0 0 1,47-24 0,0 1-16,-23-24 15,-1 23 1,-23 24 0,47-23-1,-23-24-15,-1 23 16,24 1-16,-23-1 15,23 1 17,-24-1-32,24 1 15,-23-1 1,-1 24 15,0-47 0,24 24-31,0-1 16,0 1-16,-23-24 16</inkml:trace>
  <inkml:trace contextRef="#ctx0" brushRef="#br0" timeOffset="118389.68">9384 8372 0,'-24'0'78,"-23"0"-78,24 0 16,-48 0 0,48 0-16,-24 0 15,23-23-15,-23 23 16,24 0 0,23-24-16,-71-23 15,48 24 1,-1-1 31,24 1-32,-23 23 1,23-24-16,0 1 16,0-1-16,0 1 15,0-24 1,0 23-16,0 0 15,23 1 1,1 23-16,-1 0 16,24 0 31,-23 0-47,23 0 15,-24 0 1,-23 23-16,24-23 31,-24 24-15,47 0-1,-47-1-15,0 24 16,23-23 0,-23-1-16,0 1 15,0 23 1,0-24-1,0 24 1,0-23 0,0 23-1,0-24 1,0 1 0,0-1-1,-23-23-15,23 24 16,-24-24-1,1 47 1,-24 0 0,23-24-1,24 1 1,-23-24 0,23 23 15</inkml:trace>
  <inkml:trace contextRef="#ctx0" brushRef="#br0" timeOffset="119980.71">9431 8019 0,'0'-47'16,"0"24"-1,0-24 1,-24 23-16,-23 1 16,24-1-1,-1 24 1,1-23 0,23-1-16,-24 24 15,1 0 16,-24 0 1,23 0-17,-23 0 17,24 24-1,-48-1-16,71 1 1,-23-1 0,-1 1-1,1-1-15,23 1 16,-24-24-16,24 23 16,-23-23-16,-1 71 15,0-47 1,24-1-1,0 1 1,-23-1 0,23 1-1,-24-1-15,24 1 16,0-1 0,0 1-1,0-1-15,0 1 16,0 23-1,0-24 1,0 24 0,0-23-1,0 23 17,0-24-17,24 1-15,-24-1 16,23-23-16,1 47 15,0-47-15,-24 24 16,47 23-16,-24-23 16,24-1-16,0 24 31,-23-47-15,-1 0-16,1 0 15,-1 0-15,1 24 16,23-24-1,-24 23-15,24-23 16,0 0 0,-23 0-16,-1 0 15,24 0-15,-23 0 16,-1 0-16,1 0 16,23 0-1,-23 0 1,-24-23-16,23-1 15,-23 1-15,24-24 16,-24 23 0,0-23-1,0 23-15,0 1 16,0-1-16,0 1 16,0-24-16,0 23 15,0-23-15,0 24 16,0-1-16,0-23 15,0-23 1,0 46-16,0-23 16,0 24-16,-24-24 15,24 23-15,0-47 16,0 48-16,0-1 16,-47-46-16,47 46 15,0 1 1,-23 23-16,-1 0 78,0 0-62</inkml:trace>
  <inkml:trace contextRef="#ctx0" brushRef="#br0" timeOffset="122158.09">10372 5197 0,'0'47'79,"0"-23"-79,-47 23 15,47 0-15,-24 0 16,24-24-16,-23 1 15,23-1 1,0 1 0,0 0 109,23-1-110,24-23 1,0 0-16,-23 0 16,-1 24-16,24-24 15,0 0 1,0 0-16,-23 0 31,-24 47 110</inkml:trace>
  <inkml:trace contextRef="#ctx0" brushRef="#br0" timeOffset="123332.78">9313 6844 0,'0'23'78,"0"1"-78,0 46 15,-47-46 1,47 46-16,0-46 16,0 23-1,-23-47-15,23 23 32,0 1-1,0-1 188,70-23-204,1 0-15,-24 0 16,0 0-16,-24 0 15,1 0-15,23 0 16</inkml:trace>
  <inkml:trace contextRef="#ctx0" brushRef="#br0" timeOffset="133685.3">15969 4162 0,'0'24'47,"0"70"-31,0-23-16,0-24 15,0 0-15,0 23 16,0-23-16,0 0 15,0 24-15,0-48 16,0 24-16,0-23 16,0-1-16,0 1 15,0-1-15</inkml:trace>
  <inkml:trace contextRef="#ctx0" brushRef="#br0" timeOffset="134748.68">16816 4421 0,'0'24'32,"-24"-24"-17,1 0 1,-1 0-16,-23 0 16,24 0-16,-48 0 15,24 0-15,0 0 16,23-24-1,1 1 1,-1-24 0,1 23-1,-1-23 17,24 24-1,0-25-16,0 25 17,0-24-17,0 23 17,24 24-32,-1 0 15,24 0 1,-23 0-16,23 0 15,-23 0-15,23 24 16,-24-1 0,1-23-16,23 47 15,-24 1 1,1-25 0,-24 1-1,0-1-15,0 24 16,0-23-1,0-1-15,0 24 16,0-23-16,0 23 16,0-24-1,0 1 1,0 23-16,-47-24 16,47 24-16,-24-23 15,-23-1 1,47 24-16,-23-23 31,-1-24 78</inkml:trace>
  <inkml:trace contextRef="#ctx0" brushRef="#br0" timeOffset="136052.05">16957 3857 0,'-24'0'15,"-23"0"-15,-47-24 16,0-23-16,47 47 15,-23-23-15,-1 23 16,47-24-16,-46 24 16,-1-23-16,48-1 15,-1 24-15,1 0 16,-1 0-16,1 0 16,-1 0-16,1 0 15,-24 0-15,23 0 16,-23 0-16,0 0 15,0 0-15,24 24 16,-24-1-16,23-23 16,-23 47-16,0-23 15,23-24-15,-23 70 16,0-70 0,0 47-16,24-23 15,-24 70-15,23-71 16,1 24-16,-1 0 15,1 24-15,-1-24 16,1-23-16,23 70 16,0-47-16,-24 0 15,1 0-15,-1 0 16,24 0-16,0 0 16,0 0-16,0-24 15,0 1-15,0-1 16,0 1-16,24 23 15,-24-23 1,23 23-16,1-24 16,-1 1-16,1 23 15,23 0-15,-24-47 16,24 47-16,-23-24 16,23 24-16,0-47 15,23 47-15,-46-47 16,46 24-16,1-24 15,0 23-15,-24-23 16,0 0-16,23 0 16,24 0-1,-47 0-15,24 0 16,-1 0-16,25 0 16,-72 0-16,95 0 15,-24-23-15,-71-24 16,24 23-16,0 1 15,0-1-15,-23 1 16,23-1-16,-47 1 16,23-24-16,1 23 15,-1-23-15,1 24 16,-24-24-16,47-1 16,-23-22-16,-24 23 15,0 23-15,23-46 16,-23-1-16,0 24 15,0-47-15,0 47 16,0 0-16,0-23 16,0-1-16,0 47 15,0-46-15,0 23 16,0-24-16,0 24 16,-47 0-16,47 24 15,-24 23-15,24-24 16,-23 24-16,-1 0 47,-46 0-47,46 0 15</inkml:trace>
  <inkml:trace contextRef="#ctx0" brushRef="#br0" timeOffset="136964.93">16957 5150 0,'0'-23'16,"23"23"-1,48 23 1,-48-23-16,48 47 16,-47 0-16,23 0 15,-24-23-15,24-1 16,-23 1-16,-1-1 15,1 1-15,23 23 16,-24-24-16,1 1 16,46 0-16,-23 23 15,-23-47-15,46 70 16,-46-46-16,-1-1 16,24 24-16,1 0 15,-48-23 1,23-1-1</inkml:trace>
  <inkml:trace contextRef="#ctx0" brushRef="#br0" timeOffset="137877.01">18274 6373 0,'-24'0'0,"1"0"15,-1 0-15,-23 0 16,0 0 0,0 0-1,0 24-15,24 23 16,-24 0-16,23-24 15,24 24-15,0-23 16,-70 46-16,70-46 16,0-1-16,0 24 15,0 1-15,0-1 16,0-24 0,0 1-1,47 23-15,-24-24 16,24 24-16,-23-47 15,-24 24 1,47-24 0,0 0-16,-24 0 15,24 0 1,-23-24-16,-24 1 16,0-1-16,0 1 15,0-1 1,0 1-16,0-1 47,-24 1-47,-70-1 47,47 24-32,-23 0-15,46 0 16,-23 0-1,24 0 1,46 0 78,189 0-79</inkml:trace>
  <inkml:trace contextRef="#ctx0" brushRef="#br0" timeOffset="138933.46">18603 6467 0,'0'0'0,"0"-23"47,24-1-31,-1 24-1,1 0 1,-1 0 0,1 24-1,-24-1 17,0 24-32,23 24 15,-23-48 1,0 1-16,0 23 15,0 0-15,0 0 16,-23-23-16,-24 23 16,0 0-16,23-24 15,-23 1-15,24-1 16,-24-23 62,94 0-15,-24-23-48,24 23 1,-23 0 62,-24 47-62,0-24-1,0 24 1,0-23-1,0-1 1,0 1 0,0-1-1,-24-23 17,1 0-17,-1 0 1,1 0-16,-48 0 62</inkml:trace>
  <inkml:trace contextRef="#ctx0" brushRef="#br0" timeOffset="140157.09">18791 6209 0,'-47'-47'16,"24"23"-1,-24 0-15,23 1 16,-23-24-16,-23 23 15,46 1-15,-23-1 16,-47 1-16,23 23 16,1 0-16,23 0 15,23 0-15,-23 0 16,24 0-16,-24 0 16,0 0-16,23 0 15,1 0-15,-1 0 16,1 23-16,-1-23 15,24 24-15,-23-24 16,-1 47-16,-23-24 16,47 1-16,-47 23 15,23 0-15,1 0 16,-1 24-16,1-1 16,-1 48-16,24-95 15,0 48-15,0-1 16,0 1-16,0-24 15,0 0-15,0-23 16,0 23-16,0-24 16,0 24 15,0-23-31,0 23 16,47-24-16,0 71 15,-23-94-15,-24 24 16,47 23-16,-23-47 15,23 47-15,-24-24 16,1 1-16,-1-1 16,24 1-16,0-1 15,-47 1-15,71-24 16,-48 0-16,24 0 16,0 47-16,-23-47 15,23 0-15,23 0 16,-23 0-16,1 0 15,-1 0-15,-24 0 16,24-23-16,-23 23 16,-1-48-16,24 1 15,-23 24-15,23-24 16,23-47-16,-70 70 16,94-70-16,-94 47 15,0-23-15,24-1 16,-24 24-1,0-24-15,0 1 16,0 46-16,0-46 16,0 46-16,0-23 15,0 24 1,0-24-16,-24 0 16,1 0-1,-1 0 1,1 23-16,-1 24 15,-23 0-15,24 0 16,-24 0-16,0 0 16</inkml:trace>
  <inkml:trace contextRef="#ctx0" brushRef="#br0" timeOffset="141213.3299">15358 5150 0,'-24'0'47,"1"47"-31,-48 47-16,47-23 16,-46-1-16,23 1 15,-24 0-15,24-24 16,0 23-1,24-23-15,-24 0 16,23 0-16,1 0 16,-1-23-16,1 23 15,-1 0-15,1 0 16,-1-24 0,24 1-1,-23-1 1,23 1 46</inkml:trace>
  <inkml:trace contextRef="#ctx0" brushRef="#br0" timeOffset="142204.4199">14770 6561 0,'-47'0'16,"23"0"0,-23 0-1,0 0-15,-24 0 16,1 0-16,-1 0 16,1 0-16,23 0 15,-24 0-15,48 0 16,-1 0-1,1 0-15,-1 0 16,24-23 0,-47-1-16,47 1 15,0-1-15,0 1 16,0-24 0,0 0-16,0 23 15,0-23-15,0 0 16,0-23-16,24 46 15,70-70 1,-47 70-16,-24 24 16,24-23-16,-23 23 15,-1 0-15,1 0 16,-1 0-16,24 0 16,-23 0-1,-1 0-15,24 47 16,-23 0-1,-24 0-15,23 0 16,-23 24-16,48-24 16,-48 0-1,0 0-15,0-24 16,0 1-16,0 23 16,0-24-1,0 24-15,0 0 31,-24-23-31,24 46 16,-47-23-16,0 1 16,47-1-16,-71 47 15,48-47-15,-24 0 16,23-24-16,24 1 16,-70 23-16,70 0 15,-24-47-15,24 23 63,0-46-16</inkml:trace>
  <inkml:trace contextRef="#ctx0" brushRef="#br0" timeOffset="143788.8199">14864 5903 0,'0'-24'16,"-24"1"-16,1-1 15,-1 1-15,24-1 16,-47-23 0,24 47-16,-1-23 15,-23-1-15,24 24 16,-25 0-1,25-23-15,-1 23 16,1 0-16,-24 0 16,23 0 15,1 0-31,-1 0 31,1 0-15,-1 23-16,-23 1 15,47-1-15,-47 24 16,24 0-16,-24-23 16,23 46-16,1-46 15,-24 46-15,47-46 16,-24 46-16,1 1 16,-1-24-1,1 0-15,23-23 16,0 23-1,0-24-15,-24 24 16,24-23-16,0-1 16,0 24-16,0-23 15,0 23-15,0 0 16,0-24-16,0 1 16,0-1-16,0 1 31,0 23-31,0-23 0,0-1 15,0 24 1,0-23-16,0-1 16,0 1-16,0-1 15,0 1-15,24 23 16,-1 23 0,1-46-1,-24-1-15,23 1 16,48 23-1,-48-24 1,1-23-16,-1 47 16,1-47-16,-1 24 15,-23-1-15,47-23 16,24 0 0,-24 0-1,0 0-15,-24 0 16,24 0-16,-23 0 15,23 0-15,-23 0 16,23 0 0,-24 0-16,24-47 15,-47 24-15,0-1 16,47-46 0,-47 46-16,24 1 15,-24-24-15,0 0 16,23 0-16,1 47 15,-24-47-15,23 23 16,-23-23 0,0 24-16,0-24 15,0 23 1,0-23-16,0 0 16,0 23-16,0 1 15,0-48-15,0 24 16,0 0-16,0-23 15,0 46-15,0-23 16,0 0-16,0 0 16,0 24-16,0-1 15,0 1-15,-23 23 16,23-24 0,0 0-16,0 1 15,0-1 1,0-23-1,-24 24 17,24-1 77,-23 24-109,-1 0 16</inkml:trace>
  <inkml:trace contextRef="#ctx0" brushRef="#br0" timeOffset="146756.49">10207 2681 0,'-23'23'62,"-48"-23"-46,24 71-16,0-48 15,23 24-15,-46 71 16,46-94-16,-70 70 16,47-24-16,0-46 15,24 46-15,-24-23 16,23 0-16,-23 0 15,47-23-15,-47-1 16,23 24-16,1-47 16,23 24-16,-47-1 15,47 1-15,-24-24 16,24 23-16,-47-23 16,24 24-16,-1 0 15,24-1-15,-47 1 16,47-1-1,-23 1-15</inkml:trace>
  <inkml:trace contextRef="#ctx0" brushRef="#br0" timeOffset="147956.37">11101 2869 0,'-24'-24'0,"1"24"16,-24 47-1,23-47-15,-46 47 16,46 1-16,-23-1 16,0-24-1,23 48-15,-23-48 16,24 24-16,-24 0 16,47-23-16,-24-1 15,1 1-15,-1-1 16,1 1-1,-1 23 17,1-24-17,-1-23 1,24 24-16,-23-24 16,-1 23-1</inkml:trace>
  <inkml:trace contextRef="#ctx0" brushRef="#br0" timeOffset="148843.84">12653 2751 0,'-47'0'16,"47"24"-16,-24-24 15,-23 23-15,24 1 16,-1-1-16,-23 1 16,-23 46-16,-1-46 15,24 47-15,0-48 16,-47 48-16,71-71 16,-72 70-16,72-70 15,-48 47-15,24 0 16,24-47-1,23 24-15,-47-24 16,23 23-16,24 1 31,-23-24-31,-1 0 16,24 23 0,-23-23 15,23 24-16,-24-1 1</inkml:trace>
  <inkml:trace contextRef="#ctx0" brushRef="#br0" timeOffset="155909.37">17686 7149 0,'23'0'47,"-23"24"-16,0-1-16,0 1 1,-23-24-16,-1 23 16,24 1-1,-23-1-15,-1-23 16,-23 47-16,0-23 16,0 47-1,0-24 1,0-47-16,24 47 15,-1-47-15,1 23 16,-1 24-16,-23-23 16,24-1-1,-1 1-15,1-1 16,-1 1-16,-23-1 16,47 1-16,-24-24 15,1 47-15,-1-47 16,24 23-16,-23-23 15,-1 24 1,1-1 93,-1-23-77</inkml:trace>
  <inkml:trace contextRef="#ctx0" brushRef="#br0" timeOffset="157180.12">16392 8302 0,'47'0'46,"-23"0"-46,47 0 16,-1 0-16,24 0 16,-23 0-16,-24 0 15,23 0-15,-46 0 32,23 23-1,-47 24-16,0 0-15,0 0 16,0-23 0,0 23-16,0-24 15,0 24 1,0-23-16,0 23 16,-24-47-1,24 24-15,-23-1 16,-48 1-1,48-1 1,-1 1-16,-23-24 16,47 23-1,-23-23-15,23 24 157,23-24-142,48 0-15,-1 0 16,1 0-16,-48 0 15,1 0-15,-1 0 16,1 0 93,46 0-93,-46 0 0</inkml:trace>
  <inkml:trace contextRef="#ctx0" brushRef="#br0" timeOffset="158212.06">17239 8302 0,'24'0'78,"23"0"-63,23 0-15,-23 0 16,24 23-16,-48-23 31,1 0 1,-1 0 218,-23 94-250,0 0 15,0-23-15,0-1 16,0-22-16,0 22 15,-23-46-15,23 23 16,0-24 0,0 1-1,0-1 157</inkml:trace>
  <inkml:trace contextRef="#ctx0" brushRef="#br0" timeOffset="159548.79">17474 8184 0,'-47'-47'16,"0"24"0,24-24-16,-1 23 15,1 24-15,23-24 16,-71-23-16,24 24 16,24 23-16,-1 0 15,-23 0-15,23 0 16,-46 0-16,-1 0 15,48 0-15,-1 0 16,-46 0-16,23 0 16,0 0-16,0 0 15,23 0-15,-23 23 16,0 1 0,0-1-1,0-23-15,47 24 16,0 0-16,-24-1 15,1-23-15,-1 47 16,24 0-16,0-23 16,-47 23-16,47 0 15,0 0 1,-23 0-16,23 0 16,0-24-16,0 24 15,0 0-15,0 0 16,0-23-16,0 47 15,0-48-15,0 1 16,0-1-16,0 24 16,0 0-16,23 0 15,1-47-15,-1 47 16,1 0-16,-1-23 16,24 23-16,-23-24 15,0 1-15,23 23 16,-24-47-16,24 23 15,-23 1 1,46-1-16,-46 1 16,23-1-16,-24-23 15,24 0-15,0 48 16,0-48-16,24 0 16,-24 0-16,24 0 15,-1 0-15,1 0 16,-24 0-16,47 0 15,-47-24-15,23-23 16,-23 23-16,-23 1 16,-1 23-16,24-24 15,-23-23 1,-1 47 0,-23-23-1,24 23-15,-24-24 16,0-23-1,0 24-15,0-24 16,0 23-16,0 1 16,0-24-16,24 0 15,-1 0-15,-23-47 32,0 46-32,0 25 0,0-24 15,0 0 1,0 23-16,0-23 15,0 24-15,-23-1 16,23-23-16,-24 47 16,0-47-1,1 47 1,-1-23 15,1-1 0,23 1-15,-24 23-16,1 0 16,-24 0-16</inkml:trace>
  <inkml:trace contextRef="#ctx0" brushRef="#br0" timeOffset="170796.74">13899 2704 0,'0'24'63,"-47"46"-63,-23-70 15,-1 71-15,48-48 16,-24 72-16,0-48 15,0 0-15,0 0 16,23-24-16,1 1 16,-1 23-16,1-47 15,-1 47-15,1-24 16,23 1-16,-24-24 16,0 23-16,1 24 15,-1-23-15,24-1 16,0 1-16,-47-1 15,47 24-15,-23-23 16,23-1-16,0 1 16</inkml:trace>
  <inkml:trace contextRef="#ctx0" brushRef="#br0" timeOffset="176102.15">14676 7384 0,'23'0'94,"24"0"-78,-23 0-16,-1 0 31,1 0-16,-1 24 1,24 0 15,-47-1-15,24-23-16,-24 24 16,23-1-1,-23 1-15,24-24 16,-1 23-1,1 1-15,-24-1 16,23-23-16,1 24 16,-1-1-1,1 1 1,-1-24 15,-23 23-15,24 1 15,-24-1 0,23-23-15,-23 24 0,24 23 46,-1-47-31,-23 23 16</inkml:trace>
  <inkml:trace contextRef="#ctx0" brushRef="#br0" timeOffset="176821.8599">15193 8208 0,'23'0'47,"1"23"-31,-24 1-16,0 46 15,24 1-15,-24-48 16,0 24-16,0-23 15,23 23-15,-23-24 16,0 24 0,24-23-16,-24-1 15</inkml:trace>
  <inkml:trace contextRef="#ctx0" brushRef="#br0" timeOffset="178284.29">15734 8443 0,'-47'0'31,"23"0"-15,1 0-16,-24 0 15,-24 0 1,71 23-16,-23-23 16,23 24-16,0-1 62,0 1-46,0-1-1,0 1 32,23-24-47,1 0 16,23 0-1,-24 0-15,24-24 16,0 1 0,-47-1 31,0 1-1,0-24-30,-23 23 0,-1 1-1,-23-1 1,0-23 0,24 47-1,23-23 1,-24 23-1,1-47-15,-1 47 16,1-24 15,23 1 1,0-1-32,0 1 15,0-1-15,0 1 16,0-1-1,0 1 1,0-1 0,0 0-1,23 24-15,48-23 16,-48 23 0,48 0-16,-71-24 31,47 24 0,0 0 0,-24 71-15,1-47 31,-1-1-47,-23 1 15,0-1 1,0 1 0,0-1-1,0 1 1,0-1-16,-23 24 31,-1-23-15,24-1 15,-47 1-15,47-1-1,-23-23 48</inkml:trace>
  <inkml:trace contextRef="#ctx0" brushRef="#br0" timeOffset="180252.59">16181 7878 0,'-47'-23'0,"0"-1"16,-24 1-16,48 23 15,-24 0 1,0-47 0,23 47-1,0 0-15,1 0 16,-1 0 0,24-24-16,-23 24 15,-1 0-15,1 0 16,-24 0-1,23 0-15,1-23 16,-1 23 0,1 0-16,-1 0 15,1 0-15,-24 0 16,23 0 0,-23 0-16,0 0 15,0 0 1,24 0-16,-1 0 15,-23 0 1,-24 0 0,24 23-1,47 1-15,-23-24 16,-1 23-16,1 1 16,23-1-16,-24-23 15,1 24-15,23-1 16,-24-23-16,24 24 15,-23-1 1,-1 24 0,24-23-1,0-1 17,0 25-32,0-1 15,0-24 1,0 24-1,0-23-15,0-1 16,0 1-16,0-1 16,0 24-16,0-23 15,0-1 1,0 1-16,24 23 16,-24-24-1,23-23 1,-23 47-1,24 0 1,-1-47-16,1 47 16,-1-23-1,1 23 17,-1-47-17,1 24 1,-1-1-1,1-23-15,-1 0 16,25 47-16,-25-47 16,24 0-1,-23 0 1,-1 0-16,1 24 16,-1-24-1,1 0 1,-1 0-1,1 0 1,-1 0-16,1 0 31,-1 0-31,1 0 16,-1 0 0,24 0-1,-23 0 1,-1-24-1,1 24-15,-1 0 16,-23-23-16,47 23 16,-23-24-16,-1 1 15,1-1 1,23 0 0,-23 1-1,-1-1 1,-23 1-1,24-1 1,-24-23 15,23 24-15,-23-1 0,0 1-16,0-1 15,0-23 1,0 24-1,0-24 1,0 0 0,0 0-16,0 23 15,0 1 1,0-1-16,0 1 16,0-1-1,0 1-15,0-1 16,0 0-16,0 1 15,0-1 1,0 1 0,0-1-1,0 1 32,0-1-31,0 1-1,0-1-15,24 1 16,-24-1 78,-24 1-79</inkml:trace>
  <inkml:trace contextRef="#ctx0" brushRef="#br0" timeOffset="187820.3299">15522 2728 0,'0'47'46,"-70"47"-30,-24 24-16,23-71 16,0 47-16,-23 0 15,-23 23-15,46 24 16,24-70-16,-47 70 16,71-94-16,-48 47 15,48-70-15,-1 23 16,-23-24-16,47 1 15,-24-24 1,1 23 0,-24 1-1,0 46 17,23-46-17,24-1-15,0 1 16,-47-1-16,24 1 62</inkml:trace>
  <inkml:trace contextRef="#ctx0" brushRef="#br0" timeOffset="193707.75">18862 7079 0,'23'47'78,"1"-47"-62,-24 23-16,47 1 15,-47-1-15,23-23 16,48 47-16,-47-23 15,23-1 1,-24-23-16,24 47 16,0-23-1,0-1-15,-23 25 16,23-25 0,0 24-1,-24-47 1,1 47-16,23-23 15,0 23-15,-24-24 16,1 1-16,23-1 16,-24 1-1,1-1 1,0-23 0,-1 24-16,1-1 15,-1 1 1,1-24-1,-1 23 1,-23 1-16,24-24 16,-1 23 156</inkml:trace>
  <inkml:trace contextRef="#ctx0" brushRef="#br0" timeOffset="194612.7">20132 8114 0,'23'0'16,"1"0"-1,-1 70-15,1 1 32,-24-24-32,0 0 15,0 23-15,23-23 0,-23-23 16,0-1-1,0 48-15,47-48 32,-47 1 30</inkml:trace>
  <inkml:trace contextRef="#ctx0" brushRef="#br0" timeOffset="195525.3599">20790 8255 0,'0'-47'16,"0"23"0,-47 1-1,0-24 1,24 23-16,-1 24 16,-23-23-16,0 23 15,24 0 1,-1 0 15,1 23-15,-1 1-16,1 23 15,23 0-15,0 0 16,0 0-16,0 0 16,0-24-16,0 48 15,0-48-15,0 24 16,0-23-1,0-1-15,0 24 16,23-23 0,24-1-1,-23-23-15,-1 24 16,24-24-16,-23 0 16,-1 0-16,1 0 15,-1 0-15,1 0 16,-1 0-16,1 0 15,-1 0 1,-23-47 0,0 23-16,0 1 15,0-1-15,0-23 32,0 0-32,0 24 15,0-48-15,0 48 0,0-24 16,-23 23-1,-1-46-15,1 46 16,-1 1 0,24-1 46,-23 24-46,-1 0-16,-23 24 15,47-1-15,0 1 16</inkml:trace>
  <inkml:trace contextRef="#ctx0" brushRef="#br0" timeOffset="196755.73">21261 8372 0,'-71'24'62,"24"-1"-46,47 48-16,-47-48 16,47 1-16,-23-1 15,23 1 17,0-1-17,0 1-15,0 23 31,47-47 1,-24 0-32,1 0 15,-1 0-15,24 0 16,0 0 0,-47-24-1,0 1-15,0-1 31,24 1-31,-24-1 16,0 1 15,0-1-31,0 1 16,0-1 0,0 1-16,0-1 15,-24 24 1,24-23-16,-23 23 15,-1-24-15,1 1 16,-1 23-16,24-24 31,-23 24-15,-24-47 15,47 24-31,0-24 16,0 23-1,0 1-15,0-1 16,0 1 0,0-1-16,0 1 47,47-1-47,-24 24 15,24 0-15,-23 0 16,-1 0-16,1 0 15,23 0 1,-24 0 0,1 24-1,-24-1 1,0 1-16,0 23 16,0-24-1,0 1-15,0-1 16,0 1-1,0-1 1,0 1 0,0-1-1,0 1 32,-24-24-31,1 0-16,-1 23 15</inkml:trace>
  <inkml:trace contextRef="#ctx0" brushRef="#br0" timeOffset="198244.25">21402 7902 0,'-24'-24'15,"1"1"-15,23-1 16,-47-23-16,23 47 16,1-23-16,-24-24 15,23 47-15,-46-71 16,23 48-16,0 23 16,-24-71-16,24 48 15,-24 23-15,24 0 16,0-47-16,0 47 15,24 0-15,-48 0 16,-23 0-16,71 0 16,-24 0-16,-24 0 15,48 0-15,-25 23 16,-22-23-16,23 0 16,23 47-16,-23-47 15,0 24-15,24-1 16,-24 1-16,23-1 15,-23 24-15,24-47 16,23 24-16,-47 46 16,47-46-16,-24 23 15,24-24-15,-23 95 32,23-95-32,-24 25 15,24-1-15,-23-24 16,23 1-16,0-1 15,0 24-15,0 0 16,0-23-16,0-1 16,0 24-16,0 0 15,0-23-15,23 23 16,1-24-16,-24 1 16,47 23-16,-24-24 15,24 24-15,0 1 16,24 46-16,23-47 15,-47 23-15,23-46 16,25 46-16,-72-70 16,48 47-16,-1-23 15,-23-1-15,0 1 16,0 23-16,24-24 16,-48-23-16,1 0 15,23 0-15,0 24 16,23-24-16,1 0 15,-47 0-15,46 0 16,-46 0-16,-1 0 16,24 0-16,-23 0 15,-1-47 1,1 47-16,-1-24 16,1 24-1,23-70-15,-24 46 16,1-23-1,-1 0 1,1 0-16,-1 0 16,-23 24-1,24-24-15,-24 23 16,47-23-16,-47 24 16,0-25-1,0 25-15,0-1 16,0 1-16,0-1 15,0-23 1,0 24 0,0-24-1,0 0 1,0 23-16,0 1 16,0-24-16,0 23 15,0-23 1,0 24-16,-24-1 15,-23-46 1,47 46 0,0 1-16,-23-1 15,23 0 1,-24-23-16,1 24 31,-1 23-15,24-24-16,0 1 109,-23 23-109,-1 0 16,-23 23-1</inkml:trace>
  <inkml:trace contextRef="#ctx0" brushRef="#br0" timeOffset="199603.93">17404 2775 0,'-94'47'79,"47"0"-79,0-24 15,0 48 1,-1-24-16,1 24 15,0-24-15,0-24 16,47 1-16,-23-1 16,-1 1-16,1-1 15,-1 1-15,24-1 16,-47-23 0,47 24-16,-23-24 15,23 23-15,0 1 16,-24-24-1,24 23 1,-23-23 78</inkml:trace>
  <inkml:trace contextRef="#ctx0" brushRef="#br0" timeOffset="-210178.49">19003 2751 0,'-24'0'62,"1"47"-46,-24 24-16,0-24 15,0-24-15,-47 95 16,70-47-16,-70 23 16,24 0-16,46 0 15,-70-24-15,47 1 16,0-24-16,23-23 15,-46 46-15,70-46 16,0-1-16,-24 1 16,1-1 15</inkml:trace>
  <inkml:trace contextRef="#ctx0" brushRef="#br0" timeOffset="-203500.55">20179 8866 0,'-47'71'94,"0"-1"-78,0-23-16,23-23 15,-23 23 1,47-24-16,-47 24 16,24 0-16,-1-47 15,-23 47-15,47-23 16,-47 23-16,24-23 15,-24 23-15,47-24 16,-24 48-16,0-71 16,24 23-1,-23-23-15,-1 47 16,1-47 0,23 24-1,0-1 16</inkml:trace>
  <inkml:trace contextRef="#ctx0" brushRef="#br0" timeOffset="-202252.14">19238 10395 0,'-47'0'63,"24"0"-63,-24 0 16,0 0-16,-1 0 15,1 23-15,0-23 16,24 0-16,-1 0 15,-23 0 1,47-23 31,0-24-47,-23 23 16,23-23-16,0 24 15,-24-1-15,24-23 16,0 24-1,0-1 1,0 1-16,0-24 47,24 47-31,46-24-1,-23 24-15,-23 0 16,-1 0-1,1 0-15,23 0 16,-23 24 0,-1-1-16,1 1 15,-24 23 1,0-24 0,0 24-1,0-23-15,0 23 16,0 0-1,0 0-15,0-24 16,0 24 0,0-23-16,0 23 15,0-24-15,0 1 16,0 0-16,0 23 16,0-24-1,0 1 1,-24-24-1,1 23-15</inkml:trace>
  <inkml:trace contextRef="#ctx0" brushRef="#br0" timeOffset="-201213.31">19897 10348 0,'-24'0'16,"-23"0"-16,0 0 15,24 0 1,-1 0-16,-23 0 15,0 0-15,-24-24 16,48 24 0,-1 0-16,1-23 15,23-1 1,0 1 15,-24-24-31,24 23 47,-23 1-47,23-1 31,0 1-31,0-1 32,0 1-32,0-24 31,70 23-31,-46 1 15,70-1-15,-71 24 16,1 0 0,0 0 15,23 0-15,-24 0-16,-23 24 15,24-1-15,-1 48 16,1-24-16,-1 0 15,1 23 1,-1-23 0,-23-23-1,0 23 1,0-24 0,0 48-16,0-48 15,0 1-15,-23 23 16,-24 0-16,47-23 15,0-1 1,-24 1-16,1-1 16,-1 24 31</inkml:trace>
  <inkml:trace contextRef="#ctx0" brushRef="#br0" timeOffset="-199532.77">20108 9807 0,'-23'0'16,"-1"-24"-16,1 24 15,-71-70 1,47 70 0,47-24-1,-24 1-15,-46-1 16,46 1-16,1 23 16,-48-47-16,24 47 15,-24-24-15,1 24 16,46 0-16,-46 0 15,23 0-15,23 0 16,-46 0-16,23 0 16,0 0-16,23 0 15,1 0-15,-48 0 16,47 0-16,-23 0 16,0 0-16,24 24 15,-24-24-15,23 23 16,-46 48-16,23-71 15,0 23-15,23 24 16,24-23-16,-47 46 16,24-46-16,-1-1 15,1 1 1,-1 23-16,24 0 16,-23-23-1,23-1-15,0 24 16,0-23-16,-24-1 15,24 1-15,0 23 16,0 0 0,-23-24-16,23 1 15,0 23-15,0-24 16,0 24-16,0 24 16,0-48-16,0 48 15,0-47-15,0-1 16,0 24-16,0-23 15,23 23-15,1-24 16,-24 1-16,47-1 16,-47 1-16,47 23 15,-24-24-15,1 1 16,-1-1 0,24 24-16,-23-47 15,23 71-15,0-71 16,-24 23-16,48 1 15,-24-1-15,0 1 16,71-1 0,-48-23-16,1 0 15,-24 0-15,0 0 16,0 0-16,0 0 16,0 0-16,23 0 15,-23 0 1,24 0-16,0 0 15,-48 0-15,24 0 16,0 0-16,0 0 16,-23 0-16,-1 0 15,48-47-15,-48 47 16,1-23 0,23 23-16,0-24 15,-24 1-15,1-1 16,23-23-16,0 24 15,-47-24 1,24 23-16,23-23 16,-47 24-1,23-24-15,1 0 16,-24 23-16,23-46 16,-23 46-16,0 1 15,0-25-15,0 25 16,24-1-16,-24 1 15,0-24-15,0 0 16,0 23 0,0 1-16,0-1 15,0 1 1,0-48-16,0 24 16,0 24-1,0-24 1,0 23-16,0 1 15,-47-24-15,47 23 16,0 1-16,-47-1 16,23-23-1,-23 23-15,47 1 16,-47-24-16,47 23 16,-24 24-16,24-23 15,-23 23-15,-1 0 16,1 0-1,23-24-15,-24 24 16,1 0 0,-1 0-16,-23 0 15,24 0 1,-24 0 0</inkml:trace>
  <inkml:trace contextRef="#ctx0" brushRef="#br0" timeOffset="-164060.8199">18768 11030 0,'-94'164'109,"47"-116"-109,-24 22 16,48 1-16,-24-24 16,0 0-16,23 0 15,0-24-15,1 24 16,23-23 0,-24-1-16,1 1 15,23-1 1,-24 1 187</inkml:trace>
  <inkml:trace contextRef="#ctx0" brushRef="#br0" timeOffset="-162500.8899">17521 12300 0,'-23'47'62,"-1"-24"-62,1 1 16,-48-1-16,24 1 15,24 23 1,-1-47-16,24 24 0,-23-1 16,23 1-1,0-1 1,0 24 0,23-23-16,-23-1 15,24-23-15,23 47 16,-24-47-16,1 0 15,-1 0-15,1 0 16,-1 0-16,24 0 16,-23 0-1,-1 0-15,1 0 16,-24-23 15,0-1-31,0 1 16,0-24 15,-24 23-15,1 1-16,-1-1 15,1-23 1,23 23-16,-24 24 16,1-23-1,-1-1 1,1 1-1,-1-1-15,1 1 16,-1-1 0,24 1 77,0-1-77,0 1-16,0-1 16,0 1-1,0-1 1,0 1 0,0-1-16,0 1 15,0-1 1,47 24-1,-23 0 17,23 0 30,-24 0 48,-23 24-110,0-1 15,0 24 1,0-23-1,0 23 1,0-24 78</inkml:trace>
  <inkml:trace contextRef="#ctx0" brushRef="#br0" timeOffset="-161909.27">17851 12112 0,'23'70'62,"1"-23"-46,-24 24-16,0-1 15,0-23-15,0 0 16,0-23-16,23 23 16,1 24-16,-1-48 15,1 24 1</inkml:trace>
  <inkml:trace contextRef="#ctx0" brushRef="#br0" timeOffset="-160290.8299">18180 11994 0,'0'-47'0,"-24"24"15,1 23-15,-48-71 16,48 47 0,-24 24-16,-24-47 15,48 47-15,-1-23 16,1 23-16,-1 0 16,1-24-16,-1 24 15,0 0-15,1 0 16,-24 0-16,23 0 15,1 0-15,-1 0 16,1 0 0,-24 0-16,23 0 15,-23 0 1,0 0 0,0 47-1,24-47-15,-24 24 16,23 23-16,1-47 15,-1 24-15,1 23 16,23 0 0,0-24-16,-24-23 15,24 47-15,-23 0 16,-1 0 0,24-23-1,0 23 1,0-24-1,0 24-15,-24-23 16,24-1-16,0 1 16,0-1-16,0 1 15,0-1-15,0 24 16,0-23 0,0 0 15,0-1-31,0 1 15,0-1 1,24 24 0,-24-23-16,24-1 15,-24 1 1,23-1-16,-23 1 16,47-1-16,-23 24 15,23-23 1,0 23-1,-24-47 1,1 23 0,-1-23-1,1 0-15,-1 47 16,24-47-16,-23 24 16,46-24-1,-46 0-15,23 23 16,-24-23-16,24 0 15,1 0-15,-25 0 16,1 0-16,23 0 16,0 0-16,0 0 15,-24 0 1,24 0 15,0-23-15,-23-1-16,-1 1 15,1 23-15,-1-24 16,1 1-16,-24-1 16,23 24-16,-23-23 15,24-1-15,-1 1 16,-23-1 0,0 1-1,24 23-15,-24-47 16,0 23-1,0-23 1,0 24 0,0-24-16,0 23 15,0-23-15,0 23 16,0 1-16,0-1 16,0-23-16,0 24 15,0-1 1,0 1-1,-47-24-15,0-24 32,47 24-17,-47 0 1,47 24 0,0-48-1,-24 48 63,1 23-78,-48 0 16,-23 0-16,24 0 16</inkml:trace>
  <inkml:trace contextRef="#ctx0" brushRef="#br0" timeOffset="-137275.8299">20626 6749 0,'23'0'15,"1"0"-15,23 0 16,-24 0-16,1 0 16,-1-23-16,24 23 15,-23 0-15,-1 0 16,1 0-16,-1 0 15,1 0 1,-24 47 15,0-23-15,0-1 0,0 24-16,0 0 15,0 0-15,0-23 16,-24 23-16,1-24 15,-1 1-15,1-24 16,-1 0 0,1 47-1,-1-47 32,1 0-47,70 0 156,70 0-156,-46 0 16,-47 0 0,23 0-16,-24 0 15,24 0 1,-23 0 31</inkml:trace>
  <inkml:trace contextRef="#ctx0" brushRef="#br0" timeOffset="-136060.6">21261 7126 0,'23'-24'78,"24"24"-78,0 0 16,0-23-1,0 23 1,-23 0-16,-1 0 31</inkml:trace>
  <inkml:trace contextRef="#ctx0" brushRef="#br0" timeOffset="-135381.76">21919 6820 0,'-23'0'0,"-24"0"15,23 0 1,1 0 0,-24 0-16,23 0 15,-23 24 1,47-1-16,0 1 15,0-1-15,-23 24 16,23-23-16,0 23 16,0-24-1,23-23 1,-23 47-16,24-47 16,-1 24-16,1-1 15,23-23-15,0 0 16,-24 0-1,24 0-15,-23 0 16,-1 0-16,1 0 16,-24-23-16,0-1 15,47-23-15,-47 24 16,0-1-16,0 1 16,0-1-16,0-23 15,0 24 1,0-24-1,-24 47 1,1 0 0,-1 0-1,1 0-15,-1 0 32,1 0-1</inkml:trace>
  <inkml:trace contextRef="#ctx0" brushRef="#br0" timeOffset="-134884.3299">22484 7079 0,'23'0'63,"24"0"-47,0 0-16,24 0 15,-1 0-15,-23 0 16,-23 0 15,-48 0 47,1 0-62</inkml:trace>
  <inkml:trace contextRef="#ctx0" brushRef="#br0" timeOffset="-134413.27">22437 7243 0,'47'24'46,"47"-24"-30,-47 0-16,23 0 16,-23 0-16,-23 0 15,23 0-15,-24 0 16,1 0 15</inkml:trace>
  <inkml:trace contextRef="#ctx0" brushRef="#br0" timeOffset="-133492.16">23001 6844 0,'24'0'16,"-1"0"-1,1 0-15,23-47 16,-24 47-1,24 0 1,-23 0 0,-1 0-1,24 47 1,-47 0-16,24 23 16,-24-23-1,0 0 1,0 0-16,0-23 15,0 23-15,0-24 16,0 24-16,-24-23 16,1-24-1,23 23 17,23-23 108,48 0-124,-48 0-16,24 0 31</inkml:trace>
  <inkml:trace contextRef="#ctx0" brushRef="#br1" timeOffset="-119820.65">19685 7361 0,'-24'-24'16,"-23"48"-16,0 23 16,47-23-1,0 46-15,0 24 16,-23 47-16,23 0 15,-71 48-15,71-1 16,0 0-16,0-47 16,0 24-16,0-1 15,0-93-15,0-48 16,0 24-16,0-23 16,-23-24-16,23 23 15,-24 1-15,-70 23 31,-23-24-31,46 1 16,-47 23-16,-46 24 16,-1-24-16,-23 47 15,23 23 1,24-46-16,24-24 16,46 23-16,24-23 15,-23 47-15,23-70 16,23 0-16,-23 70 15,23-71-15,-23 1 16,47 23-16,-47-24 16,47 1-16,-23-1 15,23 1-15,-24 46 16,1-70-16,-1 24 16,1 46-16,-24-23 15,0 24-15,-24 23 16,48-23-16,-24 46 15,0-23-15,23 0 16,-94 24-16,71-48 16,0 25-16,0-1 15,-23-47-15,-1-24 16,24 24-16,24-23 16,-24 23-16,23-24 15,24 1-15,-23-24 16,-1 23-1,1 1-15,-48 23 32,48-24-17,-48 24-15,0 48 16,1 22-16,-1-46 16,-23 70-16,94-94 15,-47 23-15,0 48 16,47-71-16,-23 0 15,23 0-15,0 24 16,0-24-16,0 0 16,0 0-16,0-24 15,23 24-15,-23-23 16,47-1-16,-23 24 16,23-23-16,0 46 15,-24-70-15,24 24 16,0 47-16,0-71 15,24 23-15,-24 24 16,47-23-16,0-24 16,0 0-16,94 0 15,-94 0-15,71 0 16,23-24-16,94-46 16,-46-1-16,-48 24 15,-47 0 1,-94 23-16,47 1 15,-47 23-15,0-24 16,0 24-16,-23-23 16,-1 23-16,1 0 15,23-47-15,23 23 16,-46-23-16,46 0 16,-23 0-1,-47 24-15,24-1 16,-24 1-16,23-24 15,1 47-15,23-47 16,-47 23-16,23-70 16,25 47-16,22-71 15,1 48-15,-24-1 16,23 24-16,-23 0 16,0 0-16,24 24 15,-48-1-15,1 24 16,46 0-16,-46 0 15,23 0-15,-23 0 16,23 0-16,23 0 16,24 0-16,-47-47 15,71 0 1,46-47-16,-93 23 16,47-23-16,-24 24 15,-24-24-15,-46 0 16,46-1-16,-23 25 15,-47-1-15,47-23 16,-23 0-16,23 24 16,-24 23-16,24-24 15,-23 1-15,23 22 16,-47-22 0,71-1-1,-48 48-15,-23-48 16,71 24-16,-71 24 15,0-48-15,23 24 16,1-23-16,23-1 16,-24 24-16,-23-24 15,24 24-15,-1-23 16,1-1-16,-1 24 16,1-47-16,-1 47 15,-23 0-15,24 0 16,-1-23-16,-23 22 31,0 1-31,47-23 16,-47 23-1,0 0-15,24 0 16,-24 23-16,0-23 16,23 0-16,1-23 15,-24 23-15,24 23 16,-1-23-16,-23-24 15,47-23-15,-47 71 16,24-48-16,-1 24 16,-23-47-16,0 71 15,24-24-15,-1 23 16,-23 1 0,0-1-16,0 1 15,0-24-15,24 47 16,-24-24-16,23-47 15,-23 48 1,0-1-16,0 1 16,0-1-16,0 1 15,0-24 1,0 0 0,0 0-1,0 23 1,0-23 15,-47 24-31,47-1 16,-23 24-16,-24-47 15,23 24-15,1-1 16,-24 1 0,-1-1-16,25 1 15,-24 23-15,23 0 16,-23-47-16,24 47 15,-24 0-15,0 0 16,0-24-16,0 0 16,-47 1-16,47-1 15,-24 24-15,0-23 16,1-1-16,-1 1 16,-23-1-16,24 1 15,23 23-15,-24-24 16,48 1-16,-1 23 15,-23-24-15,0 24 16,0 0 0,0 0-1,23 0 17,1 0-32,-1 0 15,-23 0 1,0 0-1,0 0 1,24 0-16,-1 0 16,1 47-16,-24-23 15,23-1-15,-23 1 16,24-1-16,-1 24 16,1-23-16,-1 23 15,1-47-15,-1 47 16,1-47-16,23 47 15,-48-23-15,48-1 16,-23 1 0,-1-24 46,1 0 94,23-24-140,-24 24 0</inkml:trace>
  <inkml:trace contextRef="#ctx0" brushRef="#br1" timeOffset="-111933.14">20179 9289 0,'0'24'78,"0"23"-62,23 24-16,-23-48 31,0 1 0,0-1 172,47-23-187,0 0-16,-23 0 16,23 0-16,-23 0 15,-1 0-15,1 0 16,-1 0-16,1 0 16,-1 0-1,1 0 204</inkml:trace>
  <inkml:trace contextRef="#ctx0" brushRef="#br1" timeOffset="-110437.25">18768 11524 0,'0'23'94,"0"1"-79,0 23 1,0-24 0,0 1-1,0-1-15,0 1 32,0-1-17,0 1 48,23-1 124,24 1-187,0-24 16,-23 0-1,23 0-15,-24 0 16,24 47-16,-23-47 31,0 0 157</inkml:trace>
  <inkml:trace contextRef="#ctx0" brushRef="#br1" timeOffset="-99845.63">27093 3433 0,'0'24'62,"0"23"-46,0-24-16,0 24 15,0-23-15,0 0 16,0 23-16,0 0 16,24 0-1,-24 0 1,0-24-1,0 1 1</inkml:trace>
  <inkml:trace contextRef="#ctx0" brushRef="#br1" timeOffset="-98845.3">27752 3716 0,'-24'-47'15,"-46"23"16,46 24-15,-23-23-16,47-1 16,-23 24-1,-24-24-15,23 1 16,-23-1-16,47 1 16,-23 23-16,23-24 15,-24 24 48,24-47-48,0 24 17,0-24-17,24 47 1,-1 0-16,1 0 15,-1 0 17,24 0-17,-23 0 1,-1 0 0,-23 23-16,0 1 15,0-1 1,24 1-16,-1-1 15,-23 1 1,24 23 0,-24-24-16,0 1 15,0 23 1,0-23-16,0 23 16,0-24-1,0 1 1,0-1-16,0 1 15,0-1 1,0 1-16,0-1 31,-24 1-15,1-24 31,23 23-16</inkml:trace>
  <inkml:trace contextRef="#ctx0" brushRef="#br1" timeOffset="-97900.17">27728 3104 0,'0'0'16,"-47"-23"-16,-23 23 0,23-24 15,0 24-15,0-23 16,23 23-16,1 0 15,-24 0-15,0 0 32,-1 0-32,25 0 15,-24 0 1,0 0-16,0 47 16,-24 0-16,24 0 15,24 0-15,-48 0 16,71-24-16,-47 24 15,24 47-15,23-47 16,-71 24-16,48-24 16,23 0-16,0 0 15,0-23-15,0-1 16,0 24-16,0 24 16,0-24-1,0-24 1,0 24-16,23-23 15,1 23-15,23-47 16,-24 47-16,1-47 16,23 23-16,0 1 15,-24-24-15,48 23 16,-24 1-16,23-24 16,1 0-16,0 0 15,23 0-15,0 0 16,-47 0-16,0 0 15,23 0 1,-23-47-16,24 23 16,-48-23-16,48 0 15,-48 24-15,25-24 16,-25 23-16,-23-46 16,24-1-16,-24 24 15,47-70-15,-47 46 16,0 0-16,0 1 15,0 23-15,0 0 16,-24-24-16,24 48 16,-70-71-16,46 94 15,24-24-15,-24 1 16,-46 23 0,46 0-16,-23 0 15,0 0-15</inkml:trace>
  <inkml:trace contextRef="#ctx0" brushRef="#br1" timeOffset="-96804.76">26858 4139 0,'-94'141'78,"71"-94"-62,-1 24 0,-47 23-16,71-47 15,-23 0-15,-48 0 16,71 0 0,-23-47-16,23 23 15,-24-23-15,24 24 16,-23-24-1,23 23-15,-24 1 16,1-1-16,-1 1 16,1 23-16,-1-47 15,1 24-15,-1-1 16,24 1 15</inkml:trace>
  <inkml:trace contextRef="#ctx0" brushRef="#br1" timeOffset="-95861.4299">25941 5527 0,'0'-24'94,"-47"24"-78,23 0-16,1-24 15,-24 1 1,23 23-16,24-24 15,0-23 1,0 24 0,-23-48-1,23 48 1,0-24-16,0 0 16,0 23-1,0 1 1,0-24-16,47 23 15,0 24 17,-24 0-17,1 0-15,23 0 16,-24 24 0,1-1-1,-24 24 1,0-23-16,23-1 15,-23 1-15,0 23 32,0 0-32,0 0 15,0-24-15,0 24 16,0-23-16,0 47 16,0-48-1,0 1-15,0-1 16,-23 1-1,-24-1-15,23 1 16,1-24 0,-1 23 15,1-23-15,-1 0 30</inkml:trace>
  <inkml:trace contextRef="#ctx0" brushRef="#br1" timeOffset="-94718.28">26059 4703 0,'-24'0'15,"0"-23"-15,1 23 16,-1 0-16,1 0 15,-1 0 1,1 0-16,-1 0 16,1 0-16,-24 0 15,23 23-15,-23 24 16,24-23 0,-1 23-16,-23 0 15,24 0-15,-1 0 16,24 24-16,-47-24 15,24 0-15,23-24 16,0 48-16,-24-48 16,24 1-16,0-1 15,0 1-15,-23 46 16,-1-23 0,24-23-16,0 47 15,0-48-15,0 24 16,0 24-1,0-24-15,0-24 16,0 24 0,0-23-1,0 23-15,24-24 16,23 1 0,-24-24-1,1 23-15,23 1 16,47-1-1,-71 1-15,1-24 16,-1 23-16,1-23 0,-1 0 16,1 0-1,-1 0-15,1 0 16,-1 0-16,24 0 16,0-23-16,1-1 15,22-23 1,-46 24-16,-1-1 15,-23 1-15,24-1 16,-1-46-16,-23 46 16,24-23-16,-1 24 15,-23-24-15,0 23 16,0-46-16,0 46 16,0-23-16,0 0 15,0-24-15,0 24 16,0 24-16,0-24 15,0 0-15,0 0 16,0 0-16,0 0 16,0 23-16,0-23 15,0 0-15,-47 0 16,24 23 0,-1 1 30,-23 23-46,0 0 16,24 0-16,-25 23 16</inkml:trace>
  <inkml:trace contextRef="#ctx0" brushRef="#br1" timeOffset="-93428.67">26082 5950 0,'24'0'47,"23"23"-47,0 48 16,0-24-16,23 24 16,-70-24-16,71 23 15,-24-23-15,-24 0 16,1 0-16,-1-23 15,-23-1-15,24 1 16,23 23 15</inkml:trace>
  <inkml:trace contextRef="#ctx0" brushRef="#br1" timeOffset="-92787.92">26599 7055 0,'24'0'31,"-24"47"-15,0 24-16,0-24 15,0 0-15,0 0 16,0-24-16,0 24 16,0-23-16,0 23 15,0-23 1</inkml:trace>
  <inkml:trace contextRef="#ctx0" brushRef="#br1" timeOffset="-91668.73">27117 7314 0,'0'-24'63,"-47"48"-48,0-1 1,47 24-16,-24-23 16,24 0-16,-23-1 15,23 1 1,0 23 15,23-24-15,1-23-16,23 0 15,-24 0-15,1 0 16,23 0-16,-24 0 16,-23-70 31,0 23-32,0 23-15,0 0 16,0-23-1,0 24-15,0-1 16,0 1 0,-23-1-1,-1 24 17,1 0-17,-24-23 1,47-1 31,0 1-32,0-1 1,0-23-16,0 24 16,0-1-1,0 1 1,0-1-1,0 1-15,23 23 16,-23-24-16,47 1 16,-23 23-16,-1 0 31,1 0-31,-1 0 47,1 0-32,-24 23 1,0 24-16,0-23 16,0-1-16,0 24 15,0-23-15,0-1 16,0 1-16,0-1 62,0 1-46,-47-24 31,47 23-47</inkml:trace>
  <inkml:trace contextRef="#ctx0" brushRef="#br1" timeOffset="-90373.64">27611 6679 0,'-47'-24'16,"0"1"-16,23-1 15,1 24 1,-24-23-16,0 23 16,23-24-16,-23 24 15,-47 0-15,70 0 16,-46 0-16,23 0 16,0 0-16,0 0 15,0 0-15,23 0 16,-23 0-16,24 0 15,-24 24 1,23-1 0,-23 24-1,24-23 1,-25-1-16,48 1 16,-47 23-16,24-23 15,-1-1-15,24 24 16,-23-23-16,-24-1 15,47 24 1,-24 0 0,24-23-16,-23 23 15,23-24-15,0 1 16,-24-1-16,24 1 16,0-1-16,0 24 15,0-23 1,0 23-16,0-24 15,0 1-15,0-1 16,0 1-16,0 23 16,0-23-1,0 23 1,0-24 0,24 1-16,-1-1 15,1 1-15,-1-1 16,-23 1-16,47-1 15,-23 1-15,23-1 16,47 24-16,-94-23 16,71-24-16,-24 47 15,0-24 1,-24-23 0,48 0-16,-48 0 15,48 0-15,-48 0 16,24 0-16,-23 0 15,-1 0-15,24 0 16,0-23-16,-23-1 16,0 24-16,23-23 15,0-24-15,-24 23 16,24-23-16,-23 47 16,-1-23-16,-23-1 15,24 1-15,-1-48 16,1 71-16,-24-47 15,0 24-15,0-1 16,0-23-16,0 23 16,0-46-16,0 23 15,0-24-15,0 1 16,23-24-16,-23 47 16,0 0-16,0-24 15,0 24-15,0 24 16,0-48-16,0 47 15,0-23 1,0 24 47</inkml:trace>
  <inkml:trace contextRef="#ctx0" brushRef="#br1" timeOffset="-89084.9899">27940 3880 0,'24'0'15,"23"0"-15,-24 0 16,1 24-1,-24-1-15,70 24 16,-23-23-16,24 70 16,-48-71-16,48 24 15,-24 24-15,0-24 16,0 0-16,-24 0 16,48 0-16,-47-23 15,23 46-15,0-46 16,23 23-16,-23-24 15,0 24-15,0-47 16,-47 24-16,24-24 16,-1 23 77,24 1-93,-23-1 16,-1 1 0,24-24-16</inkml:trace>
  <inkml:trace contextRef="#ctx0" brushRef="#br1" timeOffset="-88166.16">29821 5268 0,'-23'0'16,"-1"0"-16,1 0 15,-1 0 1,-23 23-16,24 1 15,-24 23-15,0 23 16,23-70-16,24 47 16,-23 1-16,-24-25 15,47 1-15,0-1 16,0 1-16,0-1 16,0 1-16,0-1 15,0 1-15,23-1 16,24 48-16,-23-71 15,46 47-15,1-24 16,-48-23-16,24 0 16,-23 0-16,-1 0 15,-23-23 17,0-1-32,0 1 15,0-1-15,0-23 16,0 24-1,-23-1 1,-24 24 0,23 0-1,1 0-15,-1 0 16,1 0 0,-24 0-1,47 24 63,23-24-62,48 0-16,-24 0 16,71 0-16</inkml:trace>
  <inkml:trace contextRef="#ctx0" brushRef="#br1" timeOffset="-87171.37">30292 5291 0,'-24'0'0,"24"-23"63,47 23-47,0 0-1,0 0-15,-23 0 16,-1 0-16,25 0 15,-25 0 1,-23 23 0,0 1-1,0-1-15,0 1 16,0 23 0,0-24-16,0 1 15,0-1-15,-47 1 16,23-24-16,1 0 15,23 24 142,23-1-142,25-23 1,-48 47-16,23 0 16,-23-23-1,0 23 16,0-24-15,0 24 0,0-23-1,-23 23-15,23-24 16,0 1-16,-24-24 16,-23 0-1,47 23-15,-24 1 16,-23-24-16,24 0 15,-24 0-15,23 0 16,1 0-16,-1-24 16,1 24 15,-1-23-31</inkml:trace>
  <inkml:trace contextRef="#ctx0" brushRef="#br1" timeOffset="-86077.84">30480 5033 0,'0'0'0,"-24"-24"16,-23 1-16,0-1 15,0 1-15,-23-1 16,23-23-16,-118 47 31,142 0-31,-24 0 16,-24 0-16,24 0 15,-24 0-15,1 0 16,46 0-16,-70 24 16,24-1-16,46 1 15,-23 23-15,0-47 16,0 47-16,24-47 16,-1 47-16,1-47 15,23 23-15,-47 1 16,47-1-16,0 24 15,-48 0 1,48 0-16,0-23 16,0 23-16,0 23 15,0-23-15,0 24 16,0-47-16,0-1 16,0 24-16,0 24 15,24-48-15,23 71 16,0-47-16,0 24 15,24-24-15,-24 0 16,47 47-16,-47-47 16,23 0-16,-23-23 15,47 23 1,-70-24-16,23 1 16,0-1-16,0-23 15,-23 24 1,46-24-16,-46 0 15,46 0-15,1 0 16,-48 0-16,1 0 16,-1 0-16,48 0 15,-1-47-15,-46 23 16,23-23-16,24 0 16,-71 0-16,23 0 15,24-24-15,-47 24 16,24-23-16,-24 23 15,23-24-15,-23 1 16,0 23-16,0-24 16,0 24-16,0 24 15,0-48-15,0 47 16,0-23-16,0-23 16,0 23-16,-23 47 15,23-24-15,-24 24 16,24-23 15,-47 23-15,24 0-16,-48 23 15,-23 118-15</inkml:trace>
  <inkml:trace contextRef="#ctx0" brushRef="#br1" timeOffset="-85236.86">29657 6350 0,'-47'0'78,"0"47"-78,23-24 16,-23 24-16,24 24 15,-24-48-15,23 24 16,1 0-16,-1-47 15,1 24-15,-1-1 16,1 1 0,-1 23-1,1-23 63,-1-1-62</inkml:trace>
  <inkml:trace contextRef="#ctx0" brushRef="#br1" timeOffset="-84229.47">28528 7290 0,'71'0'31,"-48"0"-15,1 0-16,-1 0 15,1 0-15,-1 0 32,1 0-17,-1 24-15,-23-1 16,24 1-1,-24-1 1,0 1-16,0 23 16,0-23-1,0-1-15,0 24 16,-24-23-16,1-24 16,-1 0-16,24 23 15,-23-23-15,-1 24 16,1-24-16,23 23 15,-47 1 17,23-24-17,118 0 95,-23 0-95,-1 0-15,1 0 16,-48 0-16,1 0 16,-1 0-16,1 0 15,-1 0 157</inkml:trace>
  <inkml:trace contextRef="#ctx0" brushRef="#br1" timeOffset="-83429.03">29045 7314 0,'47'0'63,"0"0"-63,24 0 15,0 0-15,-1-47 16,-23 47-16,0 0 15,-23 0-15,-1 0 188,-23 47-172,0 0-16,0 0 15,-23 24-15,23-48 16,-24 48-16,24-48 15,0 24-15,0-23 16,-23-1-16,23 1 16,0-1 31</inkml:trace>
  <inkml:trace contextRef="#ctx0" brushRef="#br1" timeOffset="-82125.4899">29375 7055 0,'0'-23'16,"-47"23"-16,47-24 0,-24 24 15,-46-23-15,70-1 16,-48 24-16,25-23 15,-48-1-15,48 24 16,-48-23 0,1 23-1,23 0-15,0 0 16,-24 0-16,24 0 16,0 0-16,-23 0 15,46 0-15,-23 23 16,0 1-16,0-1 15,23 1-15,1-1 16,-24 1-16,23-1 16,24 24-16,0-23 15,-47 46-15,47-46 16,0 23-16,-23-24 16,-1 24-16,24-23 15,0-1-15,0 25 16,0-25-16,0 24 15,0-23-15,0-1 16,0 1-16,0-1 16,0 24-16,0-23 15,24 23-15,-1-24 16,1 24-16,46 47 16,-23-47-1,-23-23 1,23-1-16,0 24 15,0-47-15,-23 24 16,-1 0-16,24-1 16,24-23-16,-48 0 15,71 24-15,-70-24 16,23 0-16,-24 0 16,1 0-16,23 0 15,23 0-15,-46 0 16,46 0-16,-46-24 15,23 1-15,-23 23 16,23-24-16,0 0 16,-24 1-16,1-1 15,-1-23-15,1 47 16,-1-23-16,1 23 16,-24-47-1,47 0 16,-47 23-15,0 1 0,0-1-1,0 1-15,0-24 16,0 0 0,0 0-1,0 23-15,0-23 16,-24 0-16,24 24 15,0-1-15,-47-47 16,47 48-16,-23-24 16,23 0-16,0 0 15,-24 47-15,1-24 16,-1 1-16,1-24 16,23 23 15,-24 24 78,1 0-93</inkml:trace>
  <inkml:trace contextRef="#ctx0" brushRef="#br1" timeOffset="-79693.27">30574 6232 0,'0'24'32,"118"70"-32,-24-47 15,-47 23-15,47-46 16,-24 46-16,-46-46 16,70 46-16,-70-46 15,23 23-15,0-24 16,-47 1-1,23-24 17,1 24-17,-1-24-15,-23 23 16,47-23 0,-47 24-1,24-24-15,-24 23 16</inkml:trace>
  <inkml:trace contextRef="#ctx0" brushRef="#br1" timeOffset="-78804.63">31915 7126 0,'0'47'31,"0"-24"-15,-24 1 0,1-24-16,-24 0 15,0 0 1,23 0-16,-47 0 16,24 0-16,0 0 15,0-24-15,24 1 16,23-1-1,-24 1 1,24-1 0,0 1-1,0-1 32,24 24-31,46 0-16,-46 0 15,46 0 1,-46 0 0,23 0-16,-47 24 15,24-24-15,-24 23 16,23 1-16,-23-1 16,24 24-16,-1-23 15,-23-1-15,0 24 16,24-23-16,-24-1 15,23 24-15,-23-23 16,0 0-16,0-1 16,0 1-1,0-1 1,0 1 0,0-1-1,-23 1 1,-1-24 31,1 0-32,-1 0-15</inkml:trace>
  <inkml:trace contextRef="#ctx0" brushRef="#br1" timeOffset="-77925.06">32550 7220 0,'-47'0'62,"23"0"-62,-46 0 16,46 0-16,-23 0 16,0 0-1,23 0 1,1 0 0,-1 0-1,24-24 1,0 1 15,0-1-15,0 1-1,0-1 1,24 24 0,-1 0-1,24 0-15,-23 0 16,23 0-1,0 0 17,-23 47-17,-1-23 1,-23-1-16,0 1 16,0-1-16,0 1 15,0-1-15,0 1 16,0 23-16,0 0 15,0 0 1,0-23 0,0-1-1,0 1-15,0-1 16,-23-23-16,23 24 16,-24-1-16,1-23 15,-1 24-15,0-24 16,24 23-1,-23-23 32,-1 0-31</inkml:trace>
  <inkml:trace contextRef="#ctx0" brushRef="#br1" timeOffset="-76677.37">32573 6820 0,'0'0'0,"-70"-47"16,23 47-16,23 0 15,-47-47-15,48 47 16,-48-24-16,48 1 16,-48 23-16,24 0 15,0 0-15,0 0 16,-23 0-16,23 0 16,-24 0-16,48 0 15,-1 0-15,-23 0 16,0 0-16,23 0 15,1 0-15,-24 0 16,47 23-16,-24 1 16,-23 23-1,24-23-15,-48 46 16,48 1-16,23-48 16,-24 48-16,1-24 15,-1 0-15,1-24 16,23 24-16,-24-23 15,24 23-15,0-24 16,-23 24-16,-1 0 16,24 1-16,0-25 15,0 1-15,0 23 16,24 0-16,-24-24 16,0 1-16,0 23 15,70-24-15,-70 1 16,47 23-1,-23-47-15,-1 47 16,48 0-16,-71-24 16,47 1-16,0-1 15,0-23-15,-24 0 16,24 24-16,1-24 16,46 47-16,0-47 15,-24 0-15,24 0 16,-23 0-16,-48 0 15,24 0 1,-23 0-16,-1 0 16,24 0-16,-23-24 15,23 24-15,24-47 16,-48 47-16,1-23 16,-1-1-1,24 24-15,-23-47 16,23 24-1,-47-1-15,0 1 16,0-1-16,23 24 16,-23-23-16,0-1 15,0-23-15,0 0 16,0 0 0,47 24-16,-47-24 15,0 0-15,0-1 16,0 25-16,0-48 15,0 48-15,0-24 16,0-24-16,0 24 16,0 0-16,0 24 15,0-1-15,0 1 16,0-1-16,0 1 47,-23-1-16,-1 24-31,1 0 16,-24 0-1</inkml:trace>
  <inkml:trace contextRef="#ctx0" brushRef="#br1" timeOffset="-75500.82">32479 8067 0,'24'23'109,"-1"24"-109,1 0 16,-1 0-16,24 47 16,0-47-16,-47-23 15,47 23-15,-23-24 16,-24 1-1,0-1-15,23 1 16,1-1 0</inkml:trace>
  <inkml:trace contextRef="#ctx0" brushRef="#br1" timeOffset="-74925.9299">32738 9195 0,'-24'0'0,"1"0"31,23 24-15,0 23-16,0-24 15,0 1-15,0 23 16,0-23 0,0 23-16,0-24 15,0 1 1,0-1-16,0 1 31,0-1-31</inkml:trace>
  <inkml:trace contextRef="#ctx0" brushRef="#br1" timeOffset="-74261.51">32949 9384 0,'0'-24'16,"0"1"30,0 46-30,-23 24 0,23-23-16,0 23 15,-24-24-15,24 1 16,0-1 0,0 1-16,0-1 31,0 24 0,47-47-31,-23 0 47,-1 0-47,25-23 16,-48-48-1,0 48-15,0-1 16,-24 1-16,0-24 31,1 23-15,-1 24-16,1 0 15,-1 0 1,1 0 15</inkml:trace>
  <inkml:trace contextRef="#ctx0" brushRef="#br1" timeOffset="-73164.17">33255 9478 0,'-47'23'63,"24"1"-48,23-1 1,0 24-1,0-23 1,0-1 31,23-23-47,24 0 16,-23 0-1,23 0-15,-24 0 16,-23-23 31,0-1-32,0 1 17,0-1-32,-47 1 31,24 23-16,-24 0-15,47-24 16,-47 1-16,0-1 16,-24 1-1,48-24 1,-1 47 31,24-24-32,0 1-15,0-1 16,0 0-16,0 1 16,0-1-16,0 1 31,24 23-15,-1 0-16,1 0 15,-1 0-15,48 0 16,23 0-1,-71 23 1,-23 24 31,0 1-31,0-25-16,0 1 15,0 23 1,-47 0-1,24-47 32</inkml:trace>
  <inkml:trace contextRef="#ctx0" brushRef="#br1" timeOffset="-72142.23">33514 9054 0,'0'0'0,"-47"-23"0,23 23 15,-23-47-15,0 23 16,24 1-16,-24-1 16,23 24-16,-23-23 15,0-1 1,0 24-16,-23 0 15,22 0-15,1 0 16,0 0-16,0 0 16,0 0-16,0 0 15,0 0-15,24 0 16,-1 0-16,-23 0 16,24 0-1,-1 24-15,-23-24 16,47 23-16,-47-23 15,24 47-15,-1-47 16,1 47-16,-1 0 16,0 0-1,24-23 1,0-1-16,-23 24 16,23-23-16,0 23 15,0 0-15,0 24 16,0-24-16,0 23 15,0-23-15,23-23 16,25 46-16,-25-46 16,1-1-16,23 24 15,-24-23-15,24 23 16,24-47-16,-48 47 16,24-24-16,0-23 15,0 24-15,-23-1 16,23 1-16,0-24 15,-24 24-15,24-24 16,1 0-16,-1 0 16,23 0-16,-46 0 15,46 0 1,-46 0-16,46-24 16,48-47-1,-95 24-15,48-47 16,-48 71-16,1-48 15,-1 1-15,1 46 16,-24-23 0,47 24-16,-47-24 15,0 23 17,0-23-1,0 24-31,0-25 15,0 25-15,0-71 16,-23 70-16,-48-70 16,47 47-16,-23 24 15,-47-24-15,47 23 16,24 24-16,-24-23 16,-24-1-16,24 24 15,-47 0-15</inkml:trace>
  <inkml:trace contextRef="#ctx0" brushRef="#br1" timeOffset="-71052.81">31444 7855 0,'-23'0'141,"23"70"-141,-24-46 15,24 46-15,-70 1 16,46-24-16,-23 47 15,0-23-15,47-48 16,-70 48-16,70-24 16,-24-24-16,24 1 15,-24 23-15,1-24 16,23 1 0</inkml:trace>
  <inkml:trace contextRef="#ctx0" brushRef="#br1" timeOffset="-69813.64">30621 9242 0,'0'-23'31,"-47"23"-15,24 23-16,-1 24 15,24-23 1,0 23-16,0-23 16,0 23-1,0 0 1,0-24-16,47 1 16,0-1-1,24-23-15,-48 0 16,24 0-16,-23 0 15,23 0-15,-24 0 16,1 0-16,-24-23 16,0-1 15,0 1-31,0-1 16,0-23-1,0 24 1,-24-24-1,1 23 1,-1 24-16,1 0 16,23-24-16,-24 24 15,1-23-15,-24-1 16,23 1 15,24-1-15,-23 1-16,23-24 31,-24 23-15,24 1-1,0-1 17,0 1-32,0-24 15,0 23 1,47 1-16,24-24 15,-48 23 1,48 24-16,-1-23 16,-46-24-16,-1 47 47,24 23-16,-47 95-16,0-71-15,0-24 16,0 1-16,0 23 16,0-24-16,0 1 15,0-1 1,0 1 46</inkml:trace>
  <inkml:trace contextRef="#ctx0" brushRef="#br1" timeOffset="-69341.06">31327 8984 0,'0'23'62,"0"71"-62,0-70 16,0 46-16,0 1 15,0-24-15,0 24 16,0-24-16,0 0 16,0 0-16,0-24 15</inkml:trace>
  <inkml:trace contextRef="#ctx0" brushRef="#br1" timeOffset="-67836.95">31303 8866 0,'0'-23'0,"-47"-24"15,24 23 1,-1 1-16,-23-24 16,24 23-1,-1 24 1,0-24-16,-23 1 15,0 23 1,24-47-16,-1 47 16,1 0-16,-24 0 15,23 0 1,-46 0 0,23 0-16,23 0 15,1 0-15,-48 0 16,48 23-16,-24 1 15,47-1-15,-24 1 16,1 0-16,23 23 16,-48-24-16,25 24 15,23 0-15,0 0 16,0 24-16,0-48 16,0 24-16,0-23 15,0 23 1,0-24-16,0 24 15,0-23-15,0-1 16,0 24-16,0-23 16,0 0-16,0-1 15,23 24-15,-23-23 16,24 23-16,0 0 16,-1-24-16,24 48 15,0-24-15,0-24 16,-23 24-16,-1-47 15,24 47-15,0-23 16,-47-1 0,24-23-1,-1 24 1,1-1-16,23-23 16,-47 24-16,23-24 15,48 0-15,-71 23 16,23 1-16,1-24 15,-1 0-15,25 0 16,-25 0-16,48 0 16,-48 0-1,24 0 1,-23 0-16,23 0 16,-24 0-16,1 0 15,23 0-15,-24 0 16,1 0-16,-24-24 15,47 1-15,-24-1 16,1 1-16,-1-1 16,-23 1-1,0-1 1,24 24-16,-1-47 16,-23 24-16,0-24 15,24 23-15,-24-23 16,0 0-16,0 0 15,0 24-15,0-24 16,0 23-16,0-23 16,0 0-16,0 0 15,0 23 1,0-23 0,0 24-16,0-24 15,0 0 1,0 23-16,-24 24 15,24-23-15,0-1 16,0-23 0,-47 24-1,47-24-15,-23 47 16,-1-24 0,-23-23-1,0 24 1,24-1-16,-24 24 15,-24-23 1,48 23 0,-1 0-1,1 0-15,-1 0 16,1 0 15,-24 0-15,23 23 15,24 1-15</inkml:trace>
  <inkml:trace contextRef="#ctx0" brushRef="#br1" timeOffset="-67045.05">30974 9101 0,'-47'-23'62,"23"23"-46,1 23-16,23 1 16,-24-24-16,-23 23 15,24 1-15,-1-24 16,24 23-16,-23-23 15,-1 0-15,1 24 16,-1-1-16,1-23 16,-1 24 124,24-1-108</inkml:trace>
  <inkml:trace contextRef="#ctx0" brushRef="#br1" timeOffset="-62901.97">27964 2281 0,'23'0'47,"1"23"-32,23 1 17,-47 0-17,23 46 1,-23-46 0,0 23-1,0-24-15,0 24 16,0-23-1,0-1-15,0 1 16,-23-24-16,23 23 141,94-23-126,-47 0 1,23 0-16,48 0 16,-71 0-16,-24 0 15,1 0-15</inkml:trace>
  <inkml:trace contextRef="#ctx0" brushRef="#br1" timeOffset="-62437.47">28504 2587 0,'0'-24'47,"95"1"-47,-25 23 16,-23-24-16,0 24 15,-23 0-15,-1-23 16</inkml:trace>
  <inkml:trace contextRef="#ctx0" brushRef="#br1" timeOffset="-61517.48">28810 2469 0,'0'-23'0,"24"-1"15,-1 24 1,48-23-16,-48-1 16,1 24-16,-1 0 15,1 0 1,-1 0-1,1 0 48,-24 47-47,0-23 15,-71 70-31,48-47 15,-24-24-15,23-23 16,24 24-16,47-24 156,24 0-140,-24 0-16,-24 23 16,1-23-1,23 24 1,-24 23 31,-23-24-32,0 1 1,0-1-16,0 1 16,-23-1-1,-1-23-15,-23 0 16,-23 47-16,23-23 15,23-24 1,1 0 47,-24 0-48</inkml:trace>
  <inkml:trace contextRef="#ctx0" brushRef="#br1" timeOffset="-58173.16">30245 4233 0,'0'47'62,"0"0"-62,0 0 16,0 0-1,0-23-15,0 23 16,23-47-16,-23 23 16</inkml:trace>
  <inkml:trace contextRef="#ctx0" brushRef="#br1" timeOffset="-57684.94">30574 4398 0,'24'-24'47,"23"24"-31,-24 0-16,71 0 15,-47 0-15,47 24 16,-70-24 109</inkml:trace>
  <inkml:trace contextRef="#ctx0" brushRef="#br1" timeOffset="-56005.07">31256 4257 0,'0'-24'0,"24"0"47,-1 24-31,1 0 0,-1 0-16,1 24 15,-1 0 1,-23 23-1,0-24 1,0 24-16,0 0 16,0 0-1,-23-23-15,-1-1 16,-23 1-16,24-1 16,-24 1-16,23-1 15,1 1-15,46-24 141,118 0-126,-70 0-15,-1 0 16</inkml:trace>
  <inkml:trace contextRef="#ctx0" brushRef="#br1" timeOffset="-55557.56">31844 4445 0,'24'0'47,"23"0"-32,0 0-15,23 0 16,-46 0-16,23 0 16,-71 23 93</inkml:trace>
  <inkml:trace contextRef="#ctx0" brushRef="#br1" timeOffset="-55269.36">31679 4633 0,'24'0'31,"-1"0"-15,1 0-16,23 0 16,-23 0-1,-1 0 1,1 0 0,-1 0-1,1 0-15</inkml:trace>
  <inkml:trace contextRef="#ctx0" brushRef="#br1" timeOffset="-54805.4">32267 4609 0,'24'0'32,"-1"0"-1,24 0-31,-23 0 16,47 0-16,-71-23 15,23 23-15,1 0 16,-1 0-1</inkml:trace>
  <inkml:trace contextRef="#ctx0" brushRef="#br1" timeOffset="-54484.76">32761 4115 0,'24'47'31,"-24"0"-15,0 1-16,0-1 15,0 0-15,0-24 16,0 1-16,23 46 16,-23-23-16,0 0 15,0 0-15,0 0 16,-23 24-16,23-48 15,-24 1-15</inkml:trace>
  <inkml:trace contextRef="#ctx0" brushRef="#br1" timeOffset="-52685.28">31962 6138 0,'0'24'63,"0"23"-48,0 0-15,23 0 0,-23-24 31,0 1-31</inkml:trace>
  <inkml:trace contextRef="#ctx0" brushRef="#br1" timeOffset="-52246.04">32173 6350 0,'0'-24'47,"47"24"-31,-23 0-16,23 0 15,23 0-15,1 0 16,-24 0-16,-23 0 16</inkml:trace>
  <inkml:trace contextRef="#ctx0" brushRef="#br1" timeOffset="-51870.46">32667 6114 0,'0'71'47,"0"-24"-47,24 24 15,-24-24-15,47 23 16,-47-46-16,0-1 16,0 1-16,0-1 15,0 1-15</inkml:trace>
  <inkml:trace contextRef="#ctx0" brushRef="#br1" timeOffset="-51413.83">32949 6373 0,'0'-23'63,"47"23"-63,1 0 16,-1 0-16,0 0 15,-24 0 1</inkml:trace>
  <inkml:trace contextRef="#ctx0" brushRef="#br1" timeOffset="-51101.07">32996 6491 0,'0'23'16,"24"-23"-1,23 0 1,-23 0-16,23 0 16,-24 0-16,1 0 15,23 0-15,-24 0 16,24 0-1</inkml:trace>
  <inkml:trace contextRef="#ctx0" brushRef="#br1" timeOffset="-50517.56">33467 6185 0,'-47'0'16,"0"0"0,23 24-16,1-1 15,-1 24-15,24-23 16,0 23 0,0-24-1,0 24 1,0-23-1,24-24 32,-1 0-47,1 0 16,-1 0-16,1 0 16,-24-47-1,0 23-15,0-46 16,0 46-16,0-23 15,0 24 1,0-1-16,-47-23 16,23 47-1,-23 0 1,24 0 0,-24 0-1,23 24-15</inkml:trace>
  <inkml:trace contextRef="#ctx0" brushRef="#br1" timeOffset="-49430.5899">30598 8231 0,'-24'0'16,"-23"-23"0,24 23-1,-1 0-15,0 0 32,24 23-17,0 1-15,0 23 0,0-24 31,0 1-15,0-1-16,24 1 16,0-24-1,23 0 1,-24 0-16,24 0 16,-23 0-16,23 0 15,-24-24 1,-23 1-16,0-24 31,0 23-15,0 1 31,0-1-47,-23 24 15,-1 0 1,1 0-16</inkml:trace>
  <inkml:trace contextRef="#ctx0" brushRef="#br1" timeOffset="-48525.18">33302 8419 0,'-23'0'31,"-48"0"-15,71 24-16,-47 23 15,47 0-15,0-24 16,0 1-16,0-1 31,0 1-31,0-1 16,94-23-1,-23 0-15,-1 0 16,-23 0-16,24 0 16,-48 0-16,-23-23 15,0-1 1,0 1 0,0-1-16,0 1 15,0-24-15,-47 23 16,47 1-16,-47 23 15,24 0-15,-24 0 32,23 0-17,-23 0 1,24 23 0,23 1-1</inkml:trace>
  <inkml:trace contextRef="#ctx0" brushRef="#br1" timeOffset="-46117.5899">20602 2798 0,'-47'0'62,"24"0"-46,-1 24 0,-23 23-16,0-24 15,47 1-15,-47 23 16,-24 0-16,24 0 15,-23 0-15,23-23 16,0-1-16,0 24 16,23-47-16,-23 24 15,-23-1-15,46-23 16,-23 0-16,47 24 16,-23-1-1,-1 1-15,1-24 31,-1 0 16,24 23 31</inkml:trace>
  <inkml:trace contextRef="#ctx0" brushRef="#br1" timeOffset="-43533.36">24012 3410 0,'0'94'63,"0"24"-63,24-24 16,-24-24-16,23 48 15,24-24-15,-47-47 16,0 47-16,24 0 15,0-23-15,-24-1 16,23 24-16,-23-47 16,24 47-16,-24-70 15,0 23-15,0-24 16,0 24-16,23 0 16,-23 0-16,0 1 15,0-1-15,0 23 16,24 1-16,-24-24 15,23 23-15,-23 1 16,24 46-16,-24-23 16,23 24-16,1 0 15,-24-24-15,23 0 16,-23 0-16,47 47 16,-23-47-16,-24 24 15,0-24-15,23 23 16,1 1-16,-24-48 15,23 25-15,-23-1 16,0-24 0,0 24-16,24-70 15,-24 70-15,0-24 16,0 1-16,0-24 16,0 24-16,0-1 15,0 1-15,0 23 16,0 23-16,0-23 15,0 0-15,0 1 16,0-1-16,0 0 16,0 0-16,0-24 15,0 48-15,0 23 16,0-47-16,0 24 16,0-24-16,0 23 15,0-23-15,0 1 16,0-1-16,0-24 15,0 24-15,0 0 16,0 0-16,-24-23 16,24 47-16,0-48 15,0 24-15,0-70 16,-23 46-16,23 48 31,0-71-31,0-24 16,0 48-16,0-48 15,0 24-15,0-23 16,0 0-16,0 46 16,0-46-16,0-1 15,0 24-15,0-23 16,0-1 0,0 24-16,0-23 15,0 23-15,0-24 16,0 24-1,0-23-15,0-118 79</inkml:trace>
  <inkml:trace contextRef="#ctx0" brushRef="#br1" timeOffset="-41501.15">23942 3457 0,'23'0'15,"1"0"1,-1 0-16,48 47 16,0-47-1,46 0-15,1 23 0,-48-23 16,24 0-1,-23 0-15,-48 0 16,48 0-16,-24 0 16,0 0-1,24-23-15,-71-1 16,70 24-16,-46-47 16,23 47-16,-24-23 15,24-1-15,-23 24 16,23-23-16,23-1 15,-23 1-15,-23 23 16,46-47-16,-22 23 16,22 1-16,1-1 15,-24 1-15,0-1 16,-47 1-16,47 23 16,-24-47-16,1 47 15,-24-24-15,23 24 16,-23-47-16,47 0 15,-23 23-15,-24-23 16,47 0 0,-24 0-1,1 0-15,-1 0 16,-23 24 0,24 23-1,-1-47-15,1 0 16,0 47-16,-24-47 15,70 0-15,-46 0 16,-1 0-16,1 0 16,23-1-16,-47 25 15,70-48-15,-46 24 16,23 0-16,-24 24 16,24-48-16,0 48 15,-47-1-15,47 1 16,-47-1-16,24 1 15,-1-1-15,1 24 16,-1-23-16,48-1 16,0-23-1,-24 47-15,-24 0 16,48-23-16,-24-24 16,0 47-16,-24-24 15,48 0-15,-24-23 16,0 24-16,47-24 15,-23 23 1,-1-23-16,1 24 16,-24-1-16,23 1 15,-23-1-15,0 1 16,-23-1-16,46 24 16,-46 0-16,23-23 15,0-24-15,0 47 16,0 0-16,0 0 15,24 0-15,-48 0 16,48-24-16,-1 24 16,-23 0-16,24-23 15,-24-1-15,0 24 16,24 0 0,-1 0-16,-23 0 15,24 0-15,23 0 16,-24 0-16,24 0 15,0 0-15,-23 0 16,47 0-16,-48 0 16,-23 0-16,47 0 15,-23 0-15,-1 0 16,24 0-16,71 0 31,-118 0-31,24 0 16,-1 0-16,1 0 0,-48 0 15,48 0 1,23 0-16,-24 0 16,48 0-16,0 0 15,-24 0-15,23 0 16,24 0-16,-46 0 16,-1 0-16,-47 0 15,-24 0-15,24 0 16,0 0-16,0 0 15,0 0 1,-23 0-16,-1 0 16,1-23-16,-1 23 15,1 0 32,23 0-31</inkml:trace>
  <inkml:trace contextRef="#ctx0" brushRef="#br1" timeOffset="-39749.2199">24412 11100 0,'0'-23'16,"47"23"-1,24 0-15,-48 0 16,48 0-16,-24 0 16,47 23-16,0 1 15,-23-1-15,23 1 16,-24 23-16,24-23 16,47 46-16,1-23 15,93 24-15,-71-24 16,-70-47-16,71 47 15,-94-47-15,-1 0 16,24 0-16,-23 0 16,-1 0-1,1 0-15,-24 0 0,47 0 16,-23 0 0,-1 0-16,1 0 15,-24 0-15,23 0 16,24 0-16,-23 0 15,23-24-15,-23 24 16,46 0-16,-70-47 16,24 47-16,-1 0 15,-46-23-15,46 23 16,24 0-16,1-24 16,46 24-16,70 0 15,213 0-15,-25 0 16,-116 0-16,-72 0 15,-46 0-15,23 0 16,-94 0-16,-23 0 16,-24 0-16,23 0 15,24 0-15,48 0 16,-1 0-16,0 0 16,-24 0-16,24 0 15,-70 0-15,0 0 16,46 0-16,-46 0 15,23 0 1,-24 0-16,24 0 16,0 0-16,24 0 15,23 24-15,-23-24 16,-24 0-16,23 0 16,-22 0-16,-48 0 15,23 0-15,-46 0 16,-1 0-16,48 0 15,-24 0-15,0 0 16,47 0-16,0 0 16,-24 0-16,25 0 15,-25 0-15,-46 0 16,23 0-16,23 0 16,-23 0-16,0 0 15,0 0-15,24 0 16,23 0-16,24 0 15,-24 0-15,-71 0 16</inkml:trace>
</inkml:ink>
</file>

<file path=ppt/ink/ink2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9T11:41:47.1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7338 3739 0,'23'94'63,"-23"-47"-48,0 24-15,0-24 16,24 0-16,-1-24 16</inkml:trace>
  <inkml:trace contextRef="#ctx0" brushRef="#br0" timeOffset="1199.96">8043 3810 0,'-23'0'0,"23"-24"78,-24 1-78,24-1 15,0 1 1,0-1 31,0 1-31,0-1-1,0 1 1,0-1 15,0 0 0,0 1-15,0-1 0,24 24 15,-1 0-16,1 0 32,-1 0-31,-23 24 0,24-24-1,-1 23 1,-23 1-16,0 0 15,24-1 1,-1 1 0,-23 23-1,0 0 1,0-24 0,0 1-16,0-1 15,0 1 1,0-1-1,0 1 1,0-1 0,0 1-1,-23-1-15,-1 1 32,24-1-32,0 1 15,-47-1 1,47 1 15</inkml:trace>
  <inkml:trace contextRef="#ctx0" brushRef="#br0" timeOffset="2848.2399">8326 3363 0,'0'-24'0,"0"1"16,-24 23-1,24-24-15,-23 24 16,-1-23-16,0 23 16,-46-47-1,46 47 1,-23 0 0,24 0-16,-1 0 15,1 0-15,-24 0 16,23 0-16,1 0 15,-24 0-15,0 0 16,23 0-16,1 0 16,-24 23-16,23-23 15,1 0 1,-24 0-16,23 24 16,-23-1-16,0 1 15,23-24 1,-46 23-1,23 24-15,23-47 16,1 24 0,-24-24-16,23 23 15,1 1-15,-24 46 16,23-70 0,24 24-16,-23-24 15,-1 47-15,1-47 16,23 24-16,-24-1 15,24 1 1,0-1 0,-23 24-1,23-23 1,0 23-16,0-24 16,0 1-1,0-1 1,0 1-1,0 23 1,0 0 0,0 0-1,23 0 1,-23-24 0,24 24-1,-1 0-15,48-47 16,-48 48-1,1-48-15,23 23 16,-24 1-16,1-24 16,-1 23-16,48 1 15,-48-24-15,24 0 16,0 23-16,48 24 16,-48-47-16,-24 0 15,24 0-15,-23 0 16,46 0-16,-46 0 15,23 0-15,0 0 16,0 0-16,0 0 16,-24 0-16,1 0 15,23 0-15,0-23 16,0 23 0,-23-47-16,-1 47 15,1-24-15,23 1 16,-47-1-16,23 1 15,1-1-15,-1 0 16,48-23-16,-48 24 16,-23-1-1,47-23-15,-47 24 16,0-1-16,0-23 16,24 47-16,-24-47 15,0 24-15,0-24 16,0 23-1,0 1 1,0-24-16,0 23 16,0 1-1,0-24 1,0 0-16,0-1 16,-24 25-1,24-1-15,-23 1 16,-1-24-16,1 23 15,-1 1-15,1-1 32,-1 24-1,1 0-15,-1 0-16,-23 0 15,0 0 1,-24 24-16</inkml:trace>
  <inkml:trace contextRef="#ctx0" brushRef="#br0" timeOffset="5057.62">7244 4398 0,'-24'0'94,"1"23"-94,-24 24 0,0 0 15,0 0 1,23 0-16,-47 0 16,48-23-16,-48 46 15,48-70-15,-24 24 16,23-1-1,1 1-15,-1-24 16,-23 23 15,24-23-15,23 24 0</inkml:trace>
  <inkml:trace contextRef="#ctx0" brushRef="#br0" timeOffset="6239.16">6209 5691 0,'-47'0'94,"23"-23"-79,1 23-15,-1-24 16,-23 1 0,47-24-16,0 23 15,-23 1 1,-1-1 15,24-23 0,0 23-31,0-23 16,0 24-16,0-24 16,0 23-16,0 1 15,24 23 79,-1 0-78,24 0-1,-23 70 16,-1-46-31,-23-1 16,0 1 0,0-1-16,0 1 15,0-1 1,0 25-16,0-25 16,0 1-1,0-1-15,0 1 31,0-1 1,0 1-17,0-1 1,0 1 0,0-1-1,-23 1 1,-1-1-1</inkml:trace>
  <inkml:trace contextRef="#ctx0" brushRef="#br0" timeOffset="7759.41">6444 5080 0,'-23'-24'0,"-1"1"16,-23-24 0,23 47 15,-23-47-16,24 47 1,-1 0 0,-23 0-1,24 0 1,-24 0 0,0 0-16,23 0 15,-23 0-15,24 0 16,-1 0-1,1 23-15,-24 1 16,23-24-16,1 23 16,-1-23-16,24 24 15,-47 23-15,0-24 16,23 24 0,-23 24-1,47-48-15,-23-23 16,23 47-16,-24 0 15,-23-23-15,47-1 16,-23 24-16,23-23 16,-24-1-16,24 48 15,-23-24 1,23-23-16,0-1 16,0 24-16,0-23 15,0-1 1,0 1-1,0 23 1,23-24 0,-23 1-1,24-1-15,-1 1 16,24-1 0,0 24-1,-47-23 1,24-1-1,-1-23-15,1 24 16,0-24-16,-1 23 16,24-23-16,-23 0 15,-1 0-15,24 0 16,-23 0-16,23 0 16,-24 0-16,24 0 15,0 0 1,0 0-16,-23 0 15,23 0-15,0-23 16,-24-48-16,24 48 16,-23-1-16,0 1 15,-1-1-15,-23-23 16,24 47 0,-24-23-16,0-1 15,0 1-15,23-1 16,1 1-16,-24-1 15,0 1-15,0-1 16,23 1-16,-23-1 16,24-46-16,-24 46 15,0-23-15,0 23 16,0 1 0,0-24-16,0 23 15,0-23 1,0 24-1,0-1-15,0 1 16,-24-1-16,1 24 16,-1 0 62,1 0-78,-1 0 15,1 0-15,-1 0 16</inkml:trace>
  <inkml:trace contextRef="#ctx0" brushRef="#br0" timeOffset="8767.21">6138 5762 0,'24'0'140,"-24"23"-93,-24 1-31,24-1-1,-23-23-15,23 24 16,-24-24-16,1 0 16,-1 47 15,1-47 0,-1 0-15</inkml:trace>
  <inkml:trace contextRef="#ctx0" brushRef="#br0" timeOffset="10368.05">6350 5903 0,'24'-24'31,"-1"24"1,1 0-17,-1 0 1,1 0-16,-1 24 15,1-1-15,-1 1 16,1-24-16,-24 23 31,0 1-15,23-1-16,1-23 16,23 47 15,0 24-16,-24-71-15,1 47 16,-1-23-16,1-1 16,23 1 187,-24-1-188,1 1-15,23-1 16,-24 1 0,-23-1-16,48 1 15,-48-1-15,23-23 16,-23 24-16,24-24 16,-24 23-16,23-23 15,-23 24 1,24-24-16,-1 23 15,1 1-15,-24-1 16,47 1 0</inkml:trace>
  <inkml:trace contextRef="#ctx0" brushRef="#br0" timeOffset="10918.9499">7338 7361 0,'0'23'62,"0"1"-62,0 23 16,0-23-16,23 23 16,-23 0-1,0 23-15,0-23 16,0-23 0,0 23-1</inkml:trace>
  <inkml:trace contextRef="#ctx0" brushRef="#br0" timeOffset="12384.93">7785 7620 0,'0'23'109,"-24"24"-93,1-23-1,23 23 1,0-24 31,0 1-16,47-24-15,-24 23-1,24-23 1,-23 0-16,-1 0 16,24 0-1,-47-23 1,24-1 0,-24 1-1,0-1 48,0 1-63,0-1 31,-24-23-31,1 47 16,-24-23-16,23-1 15,1 24 1,-1-23-16,1-1 31,-1 24-15,24-23-1,-23-1-15,-1 1 16,24-1 15,-23-23 0,23 23 16,0 1-31,0-1-16,0 1 16,23-1-1,1 1-15,46 23 16,-46 0-1,-1 0 1,1 0-16,-1 0 47,1 0-47,-1 23 16,1 1-1,-24-1 1,0 1-16,23 23 31,1-23-31,-24 23 31,0-24-15,0 48 0,0-48-1,-24 1 1,24-1-1,-23-23-15,-24 24 32</inkml:trace>
  <inkml:trace contextRef="#ctx0" brushRef="#br0" timeOffset="13807.42">8137 7126 0,'-23'-47'32,"-1"0"-17,-23 23-15,24-23 16,-24 24-16,23-24 15,1 47-15,-1-24 16,-23-23 0,24 47-16,-24 0 15,0-23-15,23 23 16,-46 0-16,46 0 16,-47 0-16,48 0 15,-24 0-15,23 0 16,-23 0-16,24 0 15,-48 23 1,24-23 0,24 0-16,23 24 15,-47-1-15,23 1 16,-23 23 0,24-24-16,-1 1 15,24 23-15,-23-24 16,23 24-16,-24 0 15,1-23-15,23-1 16,-24 24-16,24 0 16,0 0-1,0-23-15,-47 47 16,47-48-16,0 24 16,0-23-16,0 46 15,0-46-15,0 23 16,0-24-16,0 1 15,0 46 1,0-46-16,0-1 16,0 1-16,71 70 15,-48-24 1,1-46-16,23 70 16,-24-70-16,24 23 15,0 0-15,0 0 16,0 0-16,0-24 15,-23 1-15,-1-24 16,1 0-16,-1 0 16,24 0-16,0 0 15,0 0-15,-23 0 16,23 0-16,47 0 16,-23 0-1,-48 0-15,24 0 16,0 0-16,-23-24 15,-1 1-15,1-1 16,23-23-16,-24 24 16,24-48-16,0 24 31,-47 24-31,47 23 0,-23-24 16,-24 1-1,0-1 1,0-47-1,47 48 1,-47-1-16,0 1 16,0-1-16,0 1 15,0-1-15,0 1 16,0-24-16,0 23 16,0-23-16,0 0 15,0-23-15,0 23 16,0 23-1,0-46-15,0 46 16,0 0 0,0 1-1,0-1-15,0 1 16,0-1 0,0 1 46,-23 23-46,-1 0 15</inkml:trace>
  <inkml:trace contextRef="#ctx0" brushRef="#br0" timeOffset="15463.92">8561 4045 0,'23'0'15,"1"0"1,23 0 0,0 0-16,-24 23 15,24 24-15,71 24 16,-71 0-16,94-1 15,-94-23-15,0-23 16,0-1-16,-23 24 16,-1-47-16,24 24 15,0-1-15,-23 1 16,-1-24-16,1 23 16,23-23-1,0 0 126</inkml:trace>
  <inkml:trace contextRef="#ctx0" brushRef="#br0" timeOffset="16487.7">10419 4868 0,'0'-24'32,"-71"24"-17,48 0 1,-24 24-16,-24 47 15,24-24-15,0 0 16,-24 23-16,71 1 16,0-48-16,0 24 15,0-23-15,0 23 16,0-24 0,0 24-1,0-23 1,0-1-1,24 24-15,-1-23 16,24 23-16,-23-47 16,23 24-16,-23-24 15,23 0-15,-24 0 16,24 0-16,-23 0 16,23-24-1,-24 24-15,-23-23 16,0-1-16,0 0 15,0 1-15,0-1 16,0-23 31,-47 47-31,24 0-16,-24 0 15,23 0-15,1 0 16,-24 0-1,23 0-15,1 24 16,-1-24 0,24 23 62,24-23-78,23 0 15,47 0-15</inkml:trace>
  <inkml:trace contextRef="#ctx0" brushRef="#br0" timeOffset="17671.93">10771 4962 0,'0'-23'47,"48"23"-47,-25-24 16,24 24-16,24 0 15,-48 0-15,24 0 16,-23 0-1,-1 0 1,-23 24 15,24 23-31,-24 0 32,0-24-17,0 1-15,0-1 16,-24 1-16,1-1 15,23 1 1,-47-24 0,23 0-16,1 23 15,70 1 157,-24-24-156,1 0-16,-1 23 15,-23 1 32,24-1-31,-24 1-16,0-1 31,0 1-15,0-1-16,0 1 15,0-1-15,0 1 16,0-1-16,0 1 16,-47 0-1,23-24 1,1 0 0,-1 0-16,1 23 15,-1-23 16,1 0-31,-24 0 47,23 0-47,1 0 16</inkml:trace>
  <inkml:trace contextRef="#ctx0" brushRef="#br0" timeOffset="19022.39">11265 4750 0,'-23'-70'15,"-1"70"-15,24-24 16,-47-23-16,24 47 16,-24-47-16,23 47 15,-70-47-15,47 24 16,0-1-1,0 24-15,24 0 16,-48 0-16,47 0 16,-23 0-16,-23 0 15,46 0-15,-46 0 16,-24 0-16,23 0 16,24 0-16,-23 0 15,23 0-15,-1 0 16,1 0-1,24 0-15,-24 0 16,23 24 0,-23-24-16,24 47 15,-24-24-15,0 24 16,23 0 0,-23-23-16,24 46 15,23-23-15,-24-23 16,-23 47-16,47-24 15,0 23-15,0-23 16,0 24-16,0-48 16,0 1-16,0 23 15,0-24-15,0 24 16,0-23-16,0 23 16,0-24-1,24 48-15,23-24 16,-24-23-16,1 46 15,23-23-15,-24-23 16,24 23-16,24 23 16,-24-23-16,0 0 15,0-23-15,24 23 16,-24 0-16,23 0 16,-23-47-16,0 23 15,24-23-15,-1 24 16,24-24-16,-23 0 15,-24 0-15,24 0 16,-48 0-16,24 0 16,-23 0-16,-1 0 15,24-24-15,24-23 16,-48 24-16,24-1 16,0 1-16,0 23 15,0-71-15,-23 48 16,-1-24-1,-23 23-15,24 1 16,-24-24-16,0 23 16,47 1-1,-47-24-15,0-24 16,0 24-16,23-24 16,-23 48-16,0-48 15,0 48-15,0-48 16,0 48-16,0-24 15,0 23-15,0-23 16,24 24-16,-24-1 16,0 1-16,0-1 15,0 1 1,0-1 31,-24 24-32,1 0-15,-24 0 16,23 0-16</inkml:trace>
  <inkml:trace contextRef="#ctx0" brushRef="#br0" timeOffset="20567.91">10278 6044 0,'0'23'63,"0"48"-63,0 0 15,0-1-15,-24 48 16,1-71-16,-1 23 16,1-46-16,23-1 15,-48 1 1,25-1-16,23 1 16</inkml:trace>
  <inkml:trace contextRef="#ctx0" brushRef="#br0" timeOffset="21623.52">9384 7243 0,'0'-23'47,"23"23"-32,24 0-15,-23 0 16,23 0-16,-23 0 16,23 0-16,-24 0 15,1 0 1,-1 0 0,-23 47 30,0 0-46,0 0 16,0-24-16,0 1 16,0 0-16,0-1 15,0 1 1,0-1-16,-23 1 16,-1-24-16,1 23 15,-1 1 16,1-24-15,70 0 93,-24 0-93,48 0-16,-48 0 16,71 23-16,-47-23 15,24 24-15,-1-24 16,-23 0-16,-23 0 31,-1 0-31</inkml:trace>
  <inkml:trace contextRef="#ctx0" brushRef="#br0" timeOffset="22710.96">10113 7243 0,'23'-23'141,"25"23"-141,22 0 15,-23-24-15,24 24 16,-48 0-16,1 0 16,-1 0-16,1 0 187,-24 24-171,0 46-16,0 1 15,0-48 1,0 1-16,0 0 16,0-1-16,0 1 15,-24-1 16,24 1 1,0-1-17,0 24 95,0-23-95,0 23 1,0-24-16,0 1 16</inkml:trace>
  <inkml:trace contextRef="#ctx0" brushRef="#br0" timeOffset="23951.47">10607 7055 0,'-24'-23'16,"1"-1"-1,-1 24 1,1-23-16,-24 23 16,0 0-16,23-24 15,-93-23-15,93 47 16,-23-23-1,-47 23-15,47 0 16,-24 0-16,24 0 16,0 0-16,-47 0 15,47 0-15,-23 0 16,-1 0-16,24 0 16,0 0-16,0 23 15,23-23-15,1 0 16,-24 24-16,23-1 15,-23 1-15,24 23 16,-1-47-16,24 23 16,-23 48-16,23-24 15,-47-24-15,47 24 16,0 0-16,0-23 16,0-1-16,0 24 15,0 1-15,0-1 16,0 23-16,0-46 15,0 46-15,0 1 16,0-24 0,23 0-16,24 47 31,-23-71-15,23 24-16,23-23 15,1 23-15,-71-23 16,23-1-16,25 24 15,22-23-15,-23-1 16,24-23-16,-1 0 16,24 24-16,0-24 15,0 0-15,1 0 16,-25 0-16,-23 0 16,47 0-16,-23 0 15,-48 0-15,24 0 16,-23-24-16,70 1 15,-94-1 1,23 1-16,24-1 16,-47 1-16,71-48 15,-71 0 1,47 48-16,-47-1 16,0-23-16,0 24 15,0-24-15,0 23 16,0-46-16,0 46 15,0-23-15,0 24 16,0-24-16,0 0 16,0 0-1,0 23-15,-23-23 16,-1 23 0,0-23-1,24 24 1,-23-1-1,-1 24 1,-23-47 15,24 47-15,23-23 0</inkml:trace>
  <inkml:trace contextRef="#ctx0" brushRef="#br0" timeOffset="25135.82">11406 5738 0,'48'0'93,"-48"24"-93,47-1 16,-24 1-16,24 23 16,0 0-16,0 0 15,-23 0-15,23 0 16,0 0-16,47 24 15,-94-48 1,23 1-16,1-24 31,-1 47-15,24-47 0,-47 23-1,24-23-15,-24 24 16,23-1-16,1-23 15,-24 24-15,24-24 16,-24 23 31,23-23-16</inkml:trace>
  <inkml:trace contextRef="#ctx0" brushRef="#br0" timeOffset="26303.98">12959 7196 0,'-47'-23'78,"0"23"-78,0 0 16,-24-24-16,24-23 15,0 47-15,47-23 16,-47-24-16,23 47 15,24-24-15,-23 1 16,23-1 0,-24 1 15,1-1-15,23 1 15,0-1 0,0 1-15,0-1-1,47 24 17,-24 0-17,24 0 1,0 24-16,-23-1 15,23 24-15,24 24 16,-48-48-16,1 1 16,-24-1-16,0 1 15,0 23-15,23-47 16,-23 23 0,0 1-1,0 23-15,0-24 16,0 1-1,0-1-15,0 24 16,0-23 0,0 23 15,-23-47-31,23 24 16,-24-24-16,1 23 15,-1-23 1,1 24-16,-24-1 47</inkml:trace>
  <inkml:trace contextRef="#ctx0" brushRef="#br0" timeOffset="27343.03">13335 7220 0,'0'-24'47,"0"-23"-31,-24 24-16,-23-1 15,24 1 1,-1-1-1,1 1 1,23-1 0,0 1-1,-47-1 1,47-23 46,0 24-30,0-1-17,23 24 1,1 0-16,-1-23 16,1 23-1,-1 0 1,1 0-1,23 0 1,-23 23-16,-1 1 16,1 23-1,-1 0 1,-23 0 0,0-24-1,0 24 1,0-23-1,0 23-15,0-24 0,0 1 16,0-1 0,0 1-16,-23 23 15,-1 0-15,1-47 16,23 23-16,0 1 16,-24 0-1,0-24 16,24 23-31,-23 1 16,-1-24 78</inkml:trace>
  <inkml:trace contextRef="#ctx0" brushRef="#br0" timeOffset="28631.51">13429 6632 0,'0'-24'0,"0"1"16,-23-24-16,-1 47 15,-47-24-15,48-23 16,-1 47-16,-23 0 15,0 0-15,0 0 16,0 0-16,24 0 16,-24 0-1,0 0-15,-24 0 16,1 0-16,23 0 16,0 0-16,-24 24 15,47-1-15,-23 1 16,24-1-16,-1 1 15,1-24-15,-24 70 16,23-70-16,24 47 16,-47 0-16,47-23 15,-23 0-15,-1 46 16,1-46-16,23-1 16,0 24-16,0 0 15,-24 0 1,24-23-16,0-1 15,0 1-15,0 23 16,0-24-16,0 24 16,0-23-16,0 23 15,0 0-15,0 0 16,0 0-16,24-23 16,-1 46-16,24-23 15,-47-23-15,24-1 16,23 24-16,0 0 15,-24 0-15,1-47 16,70 71 0,-23-48-1,-1 24-15,-23-23 16,24-24-16,-1 0 16,-23 0-16,0 0 15,0 0 1,0 0-16,-47-24 15,71 24-15,-48-47 16,24 24-16,-23-24 16,23 0-16,-23 23 15,-1-23-15,48-70 16,-71 70-16,0 0 16,23 0-16,-23-1 15,71-46-15,-71 71 16,0-24-16,23 0 15,-23 23 1,0-23-16,0 24 16,0-24-16,0 23 15,0-46-15,0 46 16,0-23-16,0 0 16,0-24-16,0 24 15,0 24 1,0-48-16,0 48 15,0-24 1,-23 47 109</inkml:trace>
  <inkml:trace contextRef="#ctx0" brushRef="#br0" timeOffset="30359.26">12676 7902 0,'0'23'63,"0"48"-63,0-48 15,0 48 1,-23 47-16,23-48 16,-71 24-16,1 24 15,23-48-15,23 1 16,-23 23-16,24-23 16,-1-1-16,-23-23 15,47 0 1,-23-47-16,-1 24 15,24-1 32,0 1 16,0-1-63,0 1 15</inkml:trace>
  <inkml:trace contextRef="#ctx0" brushRef="#br0" timeOffset="32463.07">11994 9783 0,'-47'24'47,"24"-1"-47,-1-23 15,1 71 1,-1-71-16,-23 47 15,0 0 1,47 0-16,-23 0 47,46 0 0,1-47-47,23 47 15,-24-47-15,24 0 16,-23 0-16,23 0 16,-24 0-1,1 0 1,-24-23 0,0-1-16,0 1 15,0-1 1,0 1-16,0-1 31,0-23 16,-24 24-31,-23-1-1,24 24 16,-1 0-31,1 0 16,-24-24 0,47 1-16,-24 23 31,24-24 16,0-23-47,0 24 15,-23-48 1,-1 71-16,24-23 31,0-1-15,0-23 0,0 24-16,0-1 15,24-23-15,-1 24 16,24-1-1,-23 1 1,23-1-16,0 24 16,-24 0-16,1-47 15,23 47-15,-23 0 16,-1 0 0,1 0 15,-1 24 0,-23-1 0,0 24-15,0-23-16,0 23 16,0-24-1,0 24 1,0-23 31,-23 46 15</inkml:trace>
  <inkml:trace contextRef="#ctx0" brushRef="#br0" timeOffset="35070.5899">12371 9478 0,'0'23'125,"0"1"-125,0-1 15,0 24-15,0-23 16,23 23-16,-23-24 16,0 24-1,0-23 1,0 23-16,0-24 31,0 24-15,24-47-1,-24 24-15,0 23 32,0-23-17,0-1 1,0 1-16</inkml:trace>
  <inkml:trace contextRef="#ctx0" brushRef="#br0" timeOffset="36727.9">12653 9360 0,'0'-23'0,"0"-25"16,-47 25 0,0-1-16,23 1 15,-23 23-15,24 0 16,-48-47-16,24 47 31,0 0-31,0 0 16,0 0-1,0 0-15,0 0 16,24 0 0,-25 0-16,25 0 15,-1 0-15,-46 0 16,46 23-16,-23 24 16,24-47-1,-1 24-15,-23-24 16,24 47-1,-1-47-15,-23 47 16,47-23 0,-23 23-1,-1-24-15,24 1 16,-23-1-16,23 1 16,0 23-1,0-24 1,0 1-16,0-1 15,0 1-15,0-1 16,0 1-16,0-1 16,0 1-1,0 23-15,0-24 16,0 24 0,0-23-1,0-1 1,0 1-16,0 0 15,0 23 1,23-24-16,1 1 16,-1-1-1,1 1-15,-1-24 16,1 23-16,-1 1 16,24 23-16,-23-24 15,-1-23-15,-23 24 16,71 23-16,-48-47 15,1 0-15,-24 23 16,47-23 0,-24 24-16,1-24 15,0 0-15,23 0 16,0 0 0,-24 0-16,1 0 15,-1 0-15,24 0 16,0 0-1,0 0 1,0 0-16,-23 0 16,23 0-16,0-24 15,-47 1 1,23-1-16,1 1 16,-1-24-1,-23 0 1,0 23-1,0-23-15,47 24 16,-47-1 0,0-23-16,0 24 15,0-1 1,0 0-16,0 1 16,0-24-16,0 23 15,0 1-15,0-1 16,-23-23-16,23 24 15,0-1 1,-24 1 0,24-1-16,-23-23 31,23 0-15,0 24-16,-24-24 31,24 23 16,0 1-32,-23-1 173</inkml:trace>
  <inkml:trace contextRef="#ctx0" brushRef="#br0" timeOffset="37658.67">13429 7737 0,'47'0'47,"-23"0"-32,23 71-15,-24-71 16,1 47-16,46 23 16,-23 24-16,0-70 15,-23 23-15,23 24 16,-24-48-16,1 24 16,23 0-1,-24 0-15,-23-23 16,24-1-16,0 1 15,-1 23-15,1-24 16,-1 24-16,1-47 16,-24 24 31,23-1-1,-23 1 1</inkml:trace>
  <inkml:trace contextRef="#ctx0" brushRef="#br0" timeOffset="38510.37">14370 8913 0,'23'71'62,"1"-1"-46,-24-46-16,0 46 16,0-46-16,0 23 15,0 0-15,0 0 16,0-23 0,0-1-1,0 1-15,0-1 16,0 24 31,0-23-32,23-24 17,-23 47-17,0-24 16</inkml:trace>
  <inkml:trace contextRef="#ctx0" brushRef="#br0" timeOffset="39567.25">14746 9101 0,'0'-23'78,"-23"23"-78,-1 23 16,1 24-16,23 0 16,-24 0-16,1-23 15,23 23-15,0 0 16,0-23-16,0-1 16,0 24-16,0-23 15,0-1 1,0 1-1,0-1 1,23 1 0,24-24 15,-23 0-15,-1 0-1,24 0 1,-23 0-1,-1 0 1,-23-47 0,0 23-1,0-23-15,0 24 16,0-24 0,0 0-1,0 23-15,0 0 16,0-23-1,-23 24 1,-1-1 0,1 1-16,23-1 15,-24 24-15,24-23 16,-23 23-16,-1 0 125,24 23-125,0 24 16,47 0-16</inkml:trace>
  <inkml:trace contextRef="#ctx0" brushRef="#br0" timeOffset="42343.75">15193 9360 0,'-24'0'63,"1"24"-47,-24-1-16,47 24 15,0-23-15,0-1 16,0 1-16,0-1 15,0 1 17,0-1-17,0 1 32,23-24 16,-23-24-32,0 1-15,0-1-1,0 1 1,0-1-1,0 1-15,0-1 32,-23-23-1,-1 47-15,24-23-1,-23 23 1,-1-24-16,24 1 62,-23-1-62,23 0 16,0 1 15,0-1 0,0 1-31,0-1 16,0 1 0,0-1-1,0 1 1,0-1 0,23 24 30,1 0 64,-24 24-110,0-1 15,0 1-15,0-1 16,0 24 0,0-23-1,0-1 1,0 1 0,0 0-1,0-1 1,0 1-1,0-1 1,0 1 0,0-1-1,0 1-15,0-1 16,-24 1 0,1-1 15,23 1 0,0-1-15,0 1-1,0-1 1,0 1 0,0-1-1,0 1 32,0-1-31,0 1-1,23-1 17,1-23-1,-1 0-31,1 0 15,-1 0 17,1-23-1,-24-1-31,23 24 31,1-23-15,-24-1-1,0-23 17,0 24-1,0-24 16,0 23-32,-24-23 1,24 24 0,-23-24 15,-1 23-31,24 1 31,-23-1-31,-1 1 47,1-1-16,23 0-15,-24 1 0,1 23 15,23-47-16,0 23-15,0 1 47,0-24-31,0 23 0,0 1-1,23-1 1,-23 1-1,24 23 17,-1 0-17,1 0-15,-1 0 16,1 0 0,-1 0-16,1 0 46,-24 23-14,23-23-32,-23 24 15,0-1 1,0 1-16,0-1 16,0 1-1,0-1 1,0 1-1,0 23-15,0-24 32,0 1-17,0 0-15,0-1 16,0 1 0,-47-1-1,47 1 16,0-1-15,-23 1 31</inkml:trace>
  <inkml:trace contextRef="#ctx0" brushRef="#br0" timeOffset="44311.8">15193 8890 0,'-24'-24'16,"1"1"-16,-1 23 16,24-24-1,-47 24 1,24 0-16,-1 0 16,1-47-16,-1 47 15,1 0-15,-48 0 16,48 0-1,-24 0 1,23 0-16,-23 0 16,24 0-16,-24 0 15,23 0-15,1 0 16,-1 0 0,0 0-16,1 0 15,-1 0 1,1 0-16,-1 0 15,1 0 1,-1 24-16,1-24 16,-1 0-16,1 0 15,23 23-15,-24-23 16,1 24-16,-1-1 16,1 1-1,-1-1 1,1 1-16,23-1 15,0 1 1,-24-1-16,24 1 16,-23-1-16,-1 24 15,24-23 1,0-1-16,0 1 31,0-1-31,0 1 16,0 23-1,0-24 1,0 25-16,0-25 16,0 24-16,0-23 15,0 23 1,0-24-16,0 1 16,24-1-16,-1 24 15,1-47-15,-24 24 16,23-1-16,1 48 15,-1-71-15,1 23 16,23 24-16,-47-23 16,47 23-16,-24 0 15,1-47-15,-24 23 16,47 1-16,-24 0 16,1-24-1,23 0-15,-47 23 16,24 1-16,-1-24 15,24 23 1,0-23 0,-23 0-1,23 0-15,-24 0 16,24 0 0,-23 0-1,23 0-15,-24 0 16,24 0-1,-47-23 1,24 23-16,23-47 16,-24 23-16,1 0 15,23-23 1,-47 24 0,23 23-16,-23-47 15,24 23 1,0 1-1,-24-1-15,23-23 32,-23 0-17,0 24 1,0-1-16,0 1 16,24-24-16,-1 23 15,-23 1 1,0-24-16,0 23 31,0 1-31,0-1 16,0-23-1,0 23-15,0 1 16,0-24 0,0 0-1,0 23-15,0-23 31,0 24-31,0-24 32,0 23-17,-23-23 1,23 24 0,-24-24-1,24 23-15,-23 1 31,23-1-31,-24 24 16,24-23 31,-24-1 62,1 24-93,-24 0 0</inkml:trace>
  <inkml:trace contextRef="#ctx0" brushRef="#br0" timeOffset="52295.8">1411 10324 0,'0'-47'172,"0"24"-172,0-24 16,0 23 15,-23 24-31,-1-23 16,-23 23-16,24-24 15,-25 24 1,25 0-1,-1 0-15,-23 0 16,0 0 0,24 0-16,-24 0 15,0 24-15,23-24 16,1 47-16,-1-24 16,24 1 15,0-1-31,-47 1 15,47-1 1,0 1 0,0 23-1,0-24-15,0 24 16,0-23 0,0 23-16,0-24 15,24 25 1,-1-1-1,-23-24-15,24 1 16,-1-1 0,24 1-16,-23-1 31,23-23-15,0 0-1,-24 0-15,1 0 16,-1 0-16,1 0 15,-1 0 1,1 0 0,0 0-16,-1 0 15,1-23 1</inkml:trace>
  <inkml:trace contextRef="#ctx0" brushRef="#br0" timeOffset="53487.2199">1599 10042 0,'0'71'47,"0"-1"-32,0 1-15,0-24 16,0 23-16,0-23 15,0 0-15,0 0 16,0-23-16,0 23 16,0-23-1,0 23 1,0-24 15,0 1-15,24-1 156,-24-70-141,23 0-15,-23 24-16,24-1 15,-1 0-15,-23 1 16,47-1-1,-23 1 1,-1 23 0,1 0-1,23 0 79,-47 23-78,0 24-1,0-23 1,23 0-16,-23-1 16,24 1-16,-24 23 31,0-24-31,24 24 15,-24-23 1,0-1-16,0 1 16,0-1-1,23-23 63</inkml:trace>
  <inkml:trace contextRef="#ctx0" brushRef="#br0" timeOffset="54191.7">2211 10607 0,'0'23'46,"0"1"-30,0-1-16,-24 1 16,24-1-16,0 1 15,0-1 1</inkml:trace>
  <inkml:trace contextRef="#ctx0" brushRef="#br0" timeOffset="54646.45">2164 10465 0</inkml:trace>
  <inkml:trace contextRef="#ctx0" brushRef="#br0" timeOffset="55457.81">2281 10066 0,'0'-24'0,"24"48"15,-24-1 1,0 24 0,0-23-16,0-1 15,0 1-15,0 23 16,0-24-16,0 1 16,0-1-16,0 1 15,0-1-15,0 1 16,0-1-1,0 1 1,0-1-16,0 1 16,0-1-1,0 1-15,0-1 16,0 25 0,0-25 15,0 24 16,23-23-32,1-1 1,-24 1-16,23-1 16,1 1-1,-1-1 1,1-23-16,-1 24 15,1-24-15,-24 23 16,23-23-16,25 0 16,-25 0-1,1 0 1,-1 0 0,1 0-1</inkml:trace>
  <inkml:trace contextRef="#ctx0" brushRef="#br0" timeOffset="56766.87">2963 10677 0,'0'-47'16,"0"24"15,0-1-31,0 0 16,0 1-1,0-1 1,0 1-1,-23 23-15,-1 0 16,1 0 0,-24 0-1,47 47-15,-24-24 16,1 48 0,-1-47-16,24 23 15,0-24 1,0 1-1,0-1 1,0 1 0,24-1 15,-1-23-15,1 24-16,-1-24 15,1 0 1,-1 0-1,1 0 17,-1-24-17,24-23-15,-47-23 16,0 46-16,0-46 16,0-1-16,24 24 15,-24-24-15,0 24 16,0 0-1,0 0-15,0 24 16,0-1-16,0-23 16,0 24-1,0-24 1,0 23 0,-24-23-1,24 118 95,0-24-95,0 0 1,0 23-16,0-23 15,0 0-15,0 24 16,0-48-16,0 48 16,0-48-16,0 25 15,0-25-15,0 1 16,0 23-16,0-24 16,0 1-1,0-1-15,0 1 16,0-1 15,0 1-15,24-24-16,-1 23 31,1 24-15,-24-23-1,23-1 1,1 1-1</inkml:trace>
  <inkml:trace contextRef="#ctx0" brushRef="#br0" timeOffset="57398.75">3269 10795 0,'24'0'94,"-1"0"-78,1 0-16,-1 0 15,24 0 1,-23 0 15,-24 23 79</inkml:trace>
  <inkml:trace contextRef="#ctx0" brushRef="#br0" timeOffset="57935.54">3316 11053 0,'24'0'31,"-1"0"-31,1 0 16,-1 0-1,1 0-15,-1 0 16,24 0 0,0 0-16,-23 0 31,23 0-31,-24 0 31,1 0-31,-1 0 16</inkml:trace>
  <inkml:trace contextRef="#ctx0" brushRef="#br0" timeOffset="59015.43">4022 10748 0,'0'0'0,"0"-24"15,0-23 32,-24 47-31,-23 0 15,24 24-31,-1-1 16,24 1-1,0 23 1,0 0 0,0-24-16,0 1 31,0-1-31,0 24 31,24-47-15,-24 24-16,0-1 15,23 1 1,1-24-16,-1 0 31,1 0-15,-1 0-16,24 0 31,-23 0 0,-1 0-15,1 0 0,-24-24-1,23 24-15,-23-23 16,0-24 15,0 23 0,0 1-15,0-1 0,0 1-1,0-1-15,0 1 16,0-1-1,-23 1 1,-1-24-16,1 47 16,-1-24 15,1 24-15,-1 0 30,-23 0-30</inkml:trace>
  <inkml:trace contextRef="#ctx0" brushRef="#br0" timeOffset="60057.12">3363 10865 0,'47'0'78,"-23"0"-63,23 0 1,-24 0 0,24 0-16,-23 0 15,23 0 1,-24 24-1,1 23-15,-1-47 16</inkml:trace>
  <inkml:trace contextRef="#ctx0" brushRef="#br0" timeOffset="60846.41">3410 11759 0,'24'0'78,"23"0"-78,0 0 16,-24 0-16,1 0 16,-1-24-1</inkml:trace>
  <inkml:trace contextRef="#ctx0" brushRef="#br0" timeOffset="61494.77">3434 11900 0,'0'24'31,"0"-1"16,23-23-31,24 0-1,-23 0-15,-1 0 16,1 0 0,-1 0-16,1-23 15,-1 23 1,1 0 15</inkml:trace>
  <inkml:trace contextRef="#ctx0" brushRef="#br0" timeOffset="62126.45">4116 11453 0,'0'-23'31,"0"70"32,0 0-63,0 0 16,0-24-16,0 1 15,0 23-15,0-24 16,0 1-1,0-1 48,0 1-47,0-1-1,0 1 32</inkml:trace>
  <inkml:trace contextRef="#ctx0" brushRef="#br0" timeOffset="63119.48">3551 12559 0,'24'0'172,"-1"0"-172,24 0 16,-23 0-16,-1 0 16,1 0-1,-1 0-15</inkml:trace>
  <inkml:trace contextRef="#ctx0" brushRef="#br0" timeOffset="63710.81">3481 12794 0,'23'0'47,"1"0"-47,-1 0 15,1 0-15,-1 0 16,1 0-16,-1 0 15,1 0-15,-1 0 32,24 0 155</inkml:trace>
  <inkml:trace contextRef="#ctx0" brushRef="#br0" timeOffset="64999.39">4210 12370 0,'23'-23'110,"1"23"-95,-1 0 48,1 0-63,-24 23 31,0 1-15,0 23-1,0-24-15,0 1 16,0 0-1,-24 23 1,24-24 0,-23 1-16,-1-1 47,1-23-47,23 24 15,-24-1-15,1 1 16,-1-24-1,24 23 95,24-23-32,-1 0-62,24 0-1,-23 0-15,-1 0 16,1 0 31,-24 24 171</inkml:trace>
  <inkml:trace contextRef="#ctx0" brushRef="#br0" timeOffset="66638.64">4186 12935 0,'0'70'62,"0"-46"-46,0 23-16,0-24 15,0 48-15,0-24 16,0-23-16,0-1 16,0 1-1,0-1-15,0 1 63,0-1-48,0 1 1,0-1 31,0 1-16,0-1-15,0 1 31,0-1-16,0 1-31,71-24 16,-48 0-1,1 0-15,23 0 16,-24 0-16,24 0 15,-23 0-15,23 0 16,-23 0-16,-1 0 16,1 0-16,-1 0 15,1 0-15,23 0 16,-24 0 15,1 0-15,-1 0 15</inkml:trace>
  <inkml:trace contextRef="#ctx0" brushRef="#br0" timeOffset="67966.22">4233 13499 0,'0'47'47,"0"0"-31,0-23-16,0 23 15,0 0-15,0 0 16,0-23-16,0 23 16,0-24-1,0 24 1,0 0 15,0-23 32,0-1-63,0 1 31,0-1-16,0 1 48,24-24 15,23 0-62,-24 0-1,48 0-15,-48 0 16,25 0 0,-25 0-16,1 0 15,-1 0-15,1 0 16,-1 0-1,1 0-15,23 0 32,-24 0-32,24 0 31,-23 0-15,-1 0 140</inkml:trace>
  <inkml:trace contextRef="#ctx0" brushRef="#br0" timeOffset="68951.0399">1905 11500 0,'-24'0'47,"1"71"-47,23-48 16,-24 48-16,24-48 15,-23 48-15,-1-24 16,24-24 0,0 1-16,-23 0 15,23-1-15</inkml:trace>
  <inkml:trace contextRef="#ctx0" brushRef="#br0" timeOffset="69558.32">2023 11641 0,'0'24'78,"0"23"-62,0 0-16,0-24 15,-24 48-15,1-47 16,23-1-16,0 1 16,0-1-1</inkml:trace>
  <inkml:trace contextRef="#ctx0" brushRef="#br0" timeOffset="70239.47">1811 12512 0,'0'23'63,"-24"24"-63,24-23 15,0 23-15,-47-24 16,47 1 15,0-1-31,0 1 109</inkml:trace>
  <inkml:trace contextRef="#ctx0" brushRef="#br0" timeOffset="71023.39">2093 12535 0,'0'24'78,"0"-1"-78,0 24 15,0-23-15,0-1 16,-23 24-16,-1-23 31,24-1 32,0 1 109</inkml:trace>
  <inkml:trace contextRef="#ctx0" brushRef="#br0" timeOffset="72247.05">5127 13264 0,'0'24'62,"-23"23"-46,-1-24-16,24 24 16,-24 0-16,1 0 15,23-23 1,-24-1-1</inkml:trace>
  <inkml:trace contextRef="#ctx0" brushRef="#br0" timeOffset="72784.34">4962 13311 0,'0'-23'47,"24"23"-31,-1 23-16,1 24 15,23 0-15,-23-23 16,-1-1-16,1 24 15</inkml:trace>
  <inkml:trace contextRef="#ctx0" brushRef="#br0" timeOffset="73951.62">5033 13476 0,'94'0'109,"-47"0"-93,0 0-1</inkml:trace>
  <inkml:trace contextRef="#ctx0" brushRef="#br0" timeOffset="74551.11">5221 13852 0,'0'71'0,"-23"-48"16,-1 1-1,1-1-15,23 1 16,0 23-16,-24-24 15,1 24 1,-1-23-16,0-1 16,1 1-1,23-1-15</inkml:trace>
  <inkml:trace contextRef="#ctx0" brushRef="#br0" timeOffset="75198.2099">5009 13899 0,'0'24'78,"24"-1"-78,-1 1 16,-23 23-16,24-24 16,-24 1-16,24-1 15,-24 1-15,47-1 16,-47 24 62,0-23 110</inkml:trace>
  <inkml:trace contextRef="#ctx0" brushRef="#br0" timeOffset="75813.9899">4986 14087 0,'47'0'63,"-24"0"-47,25 0-16,22 0 15,1 0-15,-24 0 16,-24 0-16,1 0 15</inkml:trace>
  <inkml:trace contextRef="#ctx0" brushRef="#br0" timeOffset="77631.37">353 10536 0,'-24'0'63,"24"23"-32,0 1-15,0 0-16,0 23 15,24-47 1,-1 23-16,1-23 15,-1 0-15,1 0 16,-1 0 0,1 0-1,-24-47 17,0 24-17,0-25 32,-24 48-31,-23 0-1,24 0 1,-1 0-16,-23 0 16,47 24 62,0 0-78,24-24 47,23 0-16,-47 23 125</inkml:trace>
  <inkml:trace contextRef="#ctx0" brushRef="#br0" timeOffset="78806.86">517 11782 0,'-23'0'16,"-1"0"-16,1 0 15,-1 0-15,24 24 16,0-1-16,0 1 16,0 0-1,0-1 32,24-23-47,23 0 16,-24 0-1,1-23 1,-24-1-16,0 0 31,-24 24 16,1 0-31,-1 0-1,1 0 79</inkml:trace>
  <inkml:trace contextRef="#ctx0" brushRef="#br0" timeOffset="80423.42">541 12770 0,'0'-23'63,"-24"23"-48,24 23 32,24 24 0,-1-47-31,1 0-1,-1 0 48,-23-23-48,0-24 1,-23 47 0,-24 0-1,23 0 79,48 0 156,-1 0-234,1 0 15</inkml:trace>
  <inkml:trace contextRef="#ctx0" brushRef="#br0" timeOffset="189299.3199">11712 3010 0,'24'0'156,"-1"0"-140,1 0-1,-1 0-15,1 0 16,-1 0-16,24 0 15,-23 0-15,-1 0 16,24 0 0,-23 0-16,-1 0 15,1 0 1,0 0 0,-1 0-1,1 0-15,-1 0 31,-70 0 204,0 0-235,0 0 15,0 0 1,23 24-16,1-24 94,-1 0 78,24 23-157,-23-23-15,-1 0 16</inkml:trace>
  <inkml:trace contextRef="#ctx0" brushRef="#br0" timeOffset="190555.75">13100 3081 0,'-24'0'16,"95"0"77,-24 0-77,0 0-16,-24 0 16,1-24 124,-71 1-108,0 23-17,23 0 1,1-24-16,-1 24 15</inkml:trace>
  <inkml:trace contextRef="#ctx0" brushRef="#br0" timeOffset="191604.25">14299 2963 0,'24'0'47,"23"24"-32,23-24-15,-23 47 16,0-47-16,-23 0 16,-1 0-1,1 0-15,0 0 16,-1 0 15,-94 0 141,48 0-156,-1 0-1,1 0 173</inkml:trace>
  <inkml:trace contextRef="#ctx0" brushRef="#br1" timeOffset="202605.24">8043 6655 0,'0'24'94,"-23"23"-78,-1-24 46,24 1-62,0 0 16,-47-1-1,47 1-15,0-1 16,-23 1 0,-1 23-16,1-24 15,-1 24-15,24-23 47,-23-24-31,23 23-1,-24 1 1,24-1 15,-23-23-15,23 24 15,-24-24-31,24 23 16,-23-23-1,23 24-15,0-1 16,-24 1 0,1-24-1,23 23-15,-24 1 16,1-1-16,-1-23 16,0 47-1,24-23-15,-23 47 16,23-48-1,-24-23-15,1 24 16,-1-1-16,24 1 16,0 23-16,-23-47 15,23 23-15,-24-23 16,1 24-16,23 23 16,-24 0-1,1 0-15,-1-24 16,1 24-16,-24 0 15,23 0 1,1-23-16,23-1 16,-24 1-16,-23 23 15,24 0 1,-1-47-16,24 24 16,-23-1-16,-1 24 15,24-23-15,-23-24 16,23 23-1,0 1 17</inkml:trace>
  <inkml:trace contextRef="#ctx0" brushRef="#br1" timeOffset="203990.07">8373 7032 0,'-47'23'31,"23"-23"-31,1 71 15,-25-24-15,25 0 16,-1-47-16,-23 70 16,24-23-16,-24 0 15,23 1-15,1-25 16,-24 71-16,0-47 16,47-23-1,0 23-15,-24-24 16,1 1-16,-1 23 31,-23-24-31,47 1 16,-23-1-16,-24 24 15,47-23-15,0-1 16,-24 1 0,1-1-1,-1-23-15,24 24 0,-23-1 16,-1 1-1,24 0-15,0-1 16,-47 1-16,47-1 16,0 1-1,-24-24-15,24 47 16,0-24 0,-23-23-16,23 24 15,-24-1 1,1 1-1,-1-1 17,24 1 93,0-1-125,-23 24 15</inkml:trace>
  <inkml:trace contextRef="#ctx0" brushRef="#br1" timeOffset="-203866.07">6374 5174 0</inkml:trace>
  <inkml:trace contextRef="#ctx0" brushRef="#br1" timeOffset="-203689.41">6374 5174 0,'-24'0'62</inkml:trace>
  <inkml:trace contextRef="#ctx0" brushRef="#br1" timeOffset="-203504.14">6232 5244 0,'-23'24'31,"-1"-24"-15,1 23-16,23 1 15,-24-24-15,1 0 16,-1 23-16</inkml:trace>
  <inkml:trace contextRef="#ctx0" brushRef="#br1" timeOffset="-203327.8299">6021 5385 0,'-24'0'15,"1"24"-15,23-1 31,-24-23-15,24 24-16,-23-24 16,-1 23-16</inkml:trace>
  <inkml:trace contextRef="#ctx0" brushRef="#br1" timeOffset="-203161.05">5786 5550 0,'-47'24'31,"47"-1"-15,-24-23-1,0 24 1,1 23-16,-24-47 16</inkml:trace>
  <inkml:trace contextRef="#ctx0" brushRef="#br1" timeOffset="-203007.84">5550 5715 0,'-23'23'63,"23"1"-63,-24-24 15,1 23 1</inkml:trace>
  <inkml:trace contextRef="#ctx0" brushRef="#br1" timeOffset="-201961.21">6609 5291 0,'-24'0'15,"-23"0"32,24 0-47,-48 47 16,24-23-16,-24 23 15</inkml:trace>
  <inkml:trace contextRef="#ctx0" brushRef="#br1" timeOffset="-201776.73">6021 5597 0,'-24'24'63,"1"-1"-48,-1 1-15</inkml:trace>
  <inkml:trace contextRef="#ctx0" brushRef="#br1" timeOffset="-201602.11">5762 5785 0,'0'47'62,"-23"-23"-46,-25-1-16,48 1 16,-47-1-16</inkml:trace>
  <inkml:trace contextRef="#ctx0" brushRef="#br1" timeOffset="-201441.9">5597 5950 0</inkml:trace>
  <inkml:trace contextRef="#ctx0" brushRef="#br1" timeOffset="-194440.53">6632 4868 0,'-23'-24'79,"-1"24"-64,1 0 1,-1-23-1,1 23 1,-1-24-16,1 24 16,-1-23-1,1-1 1,-1 24 0,1 0-16,-1-23 15,-23-1 1,23 24-16,1 0 15,-1 0-15,1 0 16,-1-23-16,1 23 16,-1 0-16,-46 0 15,46 0 1,-23 0-16,24 0 16,-24 0-16,23 0 15,1 0-15,-1 0 16,1 0-16,-24 0 15,0 0-15,-1 0 16,1 0 0,24 0-16,-1 23 15,1-23-15,-24 0 16,23 0-16,1 0 16,-24 24-16,0-1 15,23-23 1,-23 0-16,24 24 15,-24-24 1,23 0 0,1 0-16,-1 23 15,-46 24-15,46-47 16,-23 24-16,0 0 16,23-24-16,1 23 15,-24 1-15,23-1 16,1 24-1,-24-47-15,47 24 16,-47-1 0,23 1-16,-23-1 15,24 24 1,23-23 0,-24-24-16,1 47 15,23 0 1,-24-47-16,1 23 15,23 1-15,-24-1 16,-23 24-16,24 0 16,23-23-16,0 23 15,0-23-15,-48-1 16,48 1-16,0-1 16,0 1-16,0-1 15,-23 24 1,23-23-16,-24 23 15,24-24-15,-23 24 16,23-23 15,0 23-15</inkml:trace>
  <inkml:trace contextRef="#ctx0" brushRef="#br1" timeOffset="-193631.07">4186 6232 0,'0'24'47,"0"-1"-47,0 1 15,0 23-15,0 23 16,0 1-16,0-48 16,0 24-16,0-23 15,0 23-15,0-24 16,0 1 0,0-1 46,0 1-46,0-1-1,0 1 1</inkml:trace>
  <inkml:trace contextRef="#ctx0" brushRef="#br1" timeOffset="-192119.71">4727 6420 0,'-47'0'31,"24"0"-15,-1 0 0,-23 0-1,47 24 1,0-1 0,-23 24-16,-1-23 15,24-1-15,0 1 16,0 23-1,0-24 1,0 1 15,0 23-15,24-47 0,-1 0-1,1 0-15,-1 0 16,1 0-16,23 0 15,-24 0 1,1 0 0,-24-24-1,0 1 1,0-1-16,0 1 16,0-1-1,0 1-15,0-1 16,0 1-16,0-1 15,0 1-15,-24-1 32,1 1-17,-1 23-15,24-24 16,-23 1-16,-71-1 16,94 1-1,-24 23 1,-23 0-1,47-24 48,0 1-47,0-1 30,0-23-14,0 24-17,0-1 1,24 1 0,-1-1-1,48 24-15,-48 0 16,24-24-1,0 48 95,-47 0-79,0-1-15,0 1-16,0-1 47,0 1-47,0-1 15,0 1 1,0 23-1,0-24 1,-23 1-16,23-1 16</inkml:trace>
  <inkml:trace contextRef="#ctx0" brushRef="#br1" timeOffset="-190472.01">4704 5926 0,'-24'0'16,"-23"-23"0,0-1-16,0 1 31,24 23-31,-1 0 16,24-24-16,-23 24 15,-1 0-15,0 0 16,1 0-1,-1 0 1,1 0 0,-1 0-16,1 0 15,-1 0-15,-23 24 16,24-24-16,-48 23 16,71 1-16,-23-1 15,-24 1-15,0-1 16,23 24-1,1-47-15,-1 47 16,-23 0-16,24-23 16,23 0-16,0-1 15,-47 24-15,47-23 16,0-1-16,0 1 16,-24-1-16,24 24 15,0-23 1,0-1-16,0 1 15,0 23 1,0-24 0,0 1-1,0-1 1,0 1-16,0-1 16,0 24-16,0 0 15,0-23-15,0 23 16,24-23-16,-1-1 15,-23 1-15,47 23 16,-47-24-16,47 1 16,0 23-1,-47-24-15,47 1 16,0-1-16,0 1 16,-23-1-1,-1-23-15,1 24 16,46-24-16,-46 0 15,23 0-15,0 0 16,24 0-16,-1 0 16,-46 0-16,23 0 15,0 0-15,0 0 16,-24 0-16,24 0 16,-23 0-16,-1 0 15,1 0-15,-1-24 16,1 1-16,-1 23 15,1-47 1,-1 23-16,-23-23 16,24 0-1,-1 0 1,-23 24-16,24-1 16,-24-23-1,0 0-15,0 23 16,23-23-16,-23 24 15,0-24 1,0 0 0,0 23-16,0 1 15,0-1-15,-23-23 16,23 24-16,0-1 16,0 1-16,-24-24 15,1 23 1,-1-23-16,1 24 15,23-1 1,-24 1 0,1-1-16,-1 0 15,1 1 1,-1-1-16,1 1 16,-1 23-16,1 0 15,-1-47 1,1 47-1,-24-24 1,23 24 0,1 0 31,-1 0 31</inkml:trace>
  <inkml:trace contextRef="#ctx0" brushRef="#br1" timeOffset="-152651.81">4492 3574 0,'24'0'110,"-1"0"-110,1 0 15,-1 0-15,1 0 16,46 0 0,-46 0-1,23 0-15,-24 0 16,24 0-16,-23 0 16,-1 0-16,24 24 15</inkml:trace>
  <inkml:trace contextRef="#ctx0" brushRef="#br1" timeOffset="-152316.8">5009 3598 0,'24'0'0,"23"24"78,-23-1-78,23 1 16,-24-24-1,-23 23 1,24-23-16,-1 0 16,24 24-1,-23-24 1,-1 0-16,48 23 15,-24 24 1,0-47-16,0 24 16,0-1-16,23 1 15,-23-1 1</inkml:trace>
  <inkml:trace contextRef="#ctx0" brushRef="#br1" timeOffset="-152156.04">5950 3974 0,'24'24'31,"-1"-24"-31,1 0 16,-1 23-16,24 1 15</inkml:trace>
  <inkml:trace contextRef="#ctx0" brushRef="#br1" timeOffset="-151980.3">6256 4115 0,'23'24'47,"24"23"-47,-23-47 15,70 47-15,-47 0 16</inkml:trace>
  <inkml:trace contextRef="#ctx0" brushRef="#br1" timeOffset="-151811.4">6797 4468 0,'23'24'0,"1"-1"15,-1 24 17,1 0-17,-1-23-15,1-1 16</inkml:trace>
  <inkml:trace contextRef="#ctx0" brushRef="#br1" timeOffset="-151644.43">7173 4962 0,'24'47'16,"-1"-47"-16,1 24 15,-1 23 1,1-47-16,-1 23 16,24 24-16,-23 0 15</inkml:trace>
  <inkml:trace contextRef="#ctx0" brushRef="#br1" timeOffset="-151467.9199">7573 5432 0,'23'0'0,"25"47"16,-25-23-1,-23 0 1,47 23-16,0 23 15,24 1-15,-24-1 16,-24-46-16,24 46 16</inkml:trace>
  <inkml:trace contextRef="#ctx0" brushRef="#br1" timeOffset="-151315.21">8067 6138 0,'23'47'15,"-23"-23"1,0-1-16,24 24 16,-24 0-16,23 47 15,1-47 1</inkml:trace>
  <inkml:trace contextRef="#ctx0" brushRef="#br1" timeOffset="-151140.91">8279 6914 0,'0'47'15,"0"-23"1,0-1 0,47 48-1,-47-24 1</inkml:trace>
  <inkml:trace contextRef="#ctx0" brushRef="#br1" timeOffset="-150980.4199">8349 7549 0,'0'0'0,"0"24"0,0-1 16,0 1-16,0 23 15,24-24-15,-24 48 16,0-1 0</inkml:trace>
  <inkml:trace contextRef="#ctx0" brushRef="#br1" timeOffset="-150787.9499">8396 8208 0,'0'0'0,"24"23"15,-24 1 1,0-1 0,0 1-1,0-1-15,0 1 16,0-1-16,0 24 16,-47 24-16</inkml:trace>
  <inkml:trace contextRef="#ctx0" brushRef="#br1" timeOffset="-150604.7">8114 8890 0,'0'0'16,"0"23"-16,0 1 16,-24-1-1,1 24 1,-1 0-1,1-47-15,-24 24 16,0 23-16,23-24 16</inkml:trace>
  <inkml:trace contextRef="#ctx0" brushRef="#br1" timeOffset="-150426.28">7432 9478 0,'0'0'0,"0"23"15,0 1-15,-47 23 16,23-24 0,-23 24-16,-23 24 15,23-48-15,-47 71 16,-24-23-16</inkml:trace>
  <inkml:trace contextRef="#ctx0" brushRef="#br1" timeOffset="-150260.9199">6421 10371 0,'0'0'0,"0"24"15,-24-24-15,24 23 16,0 1-16,-47-1 16,0 24-1,0 0-15,-71 24 16,48 0-16,-24-24 15</inkml:trace>
  <inkml:trace contextRef="#ctx0" brushRef="#br1" timeOffset="-150091.34">5739 10936 0,'-24'47'63,"-23"0"-48,23 0 1,1 0 0</inkml:trace>
  <inkml:trace contextRef="#ctx0" brushRef="#br1" timeOffset="-143956.27">10819 2822 0,'-48'0'109</inkml:trace>
  <inkml:trace contextRef="#ctx0" brushRef="#br1" timeOffset="-143793.44">10654 2869 0,'-24'0'32,"-23"47"-32,0 47 15,0-47 1,-23 47-16,-24-23 16</inkml:trace>
  <inkml:trace contextRef="#ctx0" brushRef="#br1" timeOffset="-143612.0799">10019 3551 0,'0'23'16,"0"1"0,0 23-1,-47-23-15,47-1 16,-24 24-1,24 0-15,-70 0 16,70 0-16</inkml:trace>
  <inkml:trace contextRef="#ctx0" brushRef="#br1" timeOffset="-143428.04">9666 4327 0,'0'24'15,"-23"-1"-15,23 1 16,-24-24 0,24 47-16,-23-24 15,23 24-15,-47 0 16,23 24-16,-23-1 16</inkml:trace>
  <inkml:trace contextRef="#ctx0" brushRef="#br1" timeOffset="-143241.72">9290 5056 0,'0'0'0,"0"24"15,0 23-15,0-24 16,-24 24 0,24 0-1,-23 0 1,-1 24-16,1-24 15,-1 0-15,1 24 16</inkml:trace>
  <inkml:trace contextRef="#ctx0" brushRef="#br1" timeOffset="-143068.17">9031 5950 0,'0'0'0,"0"23"15,0 24-15,0 0 16,0-23-1,0-1-15,0 25 16,0-25-16,-23 71 16,23-23-16,0-1 15,0-23-15,-24 24 16</inkml:trace>
  <inkml:trace contextRef="#ctx0" brushRef="#br1" timeOffset="-142890.31">8937 6844 0,'0'23'16,"0"1"31,0 46-47,0-23 16,0 24-16,0-24 15,0 0-15,0 23 16</inkml:trace>
  <inkml:trace contextRef="#ctx0" brushRef="#br1" timeOffset="-142698.24">8961 7596 0,'0'24'16,"0"23"-16,47-24 15,-47 1-15,0-1 16,0 1-16,23 23 15,-23-24-15,24 24 16,-1 0-16,-23 0 16,24 0-16,-24 1 15</inkml:trace>
  <inkml:trace contextRef="#ctx0" brushRef="#br1" timeOffset="-142529.55">9266 8513 0,'0'0'0,"24"47"16,-24-23-16,47-1 15,-47 24-15,23-23 16,1 23-16,-1 0 16,1 0-16,-1-23 15,1 23-15</inkml:trace>
  <inkml:trace contextRef="#ctx0" brushRef="#br1" timeOffset="-142356.3499">9690 9195 0,'0'0'0,"23"47"16,24-23-16,-23 47 0,23-24 16,-24-24-16,48 71 15,-24-47-15,23 24 16,1 23-16,23 0 15,-47-47-15,0 0 16,24 47-16</inkml:trace>
  <inkml:trace contextRef="#ctx0" brushRef="#br1" timeOffset="-142193.6">10654 10277 0,'0'0'0,"47"24"16,-24-1-16,1-23 15,-1 24-15,25-1 16,-1 24-16,23-23 16,-23 46-16,71 25 15,-71-72-15</inkml:trace>
  <inkml:trace contextRef="#ctx0" brushRef="#br1" timeOffset="-142019.59">11336 10724 0,'23'0'16,"1"24"-16,-1-24 0,1 23 16,0 1-16,23-24 15,0 47-15,0-24 16,23 1-16,48 46 16,-24 1-16,-24-48 15,1 1-15,0-1 16</inkml:trace>
  <inkml:trace contextRef="#ctx0" brushRef="#br1" timeOffset="-141852.01">12230 11218 0,'47'0'15,"0"24"1,-24-1-16,71 1 16,-94-1-1,71-23-15,70 71 0,-70-48 16,-1 24-16,71 24 15,-70-71-15,46 23 16,-93-23-16</inkml:trace>
  <inkml:trace contextRef="#ctx0" brushRef="#br1" timeOffset="-135579.46">3481 3504 0,'-24'47'78,"-46"24"-62,70-48-16,-24 24 16,-23-23-16,47 23 15,-23-24 1,23 1 15,0-1-15,-24-23-16,1 0 15,23 24-15,-24 23 16,1-24-16,23 1 16,-24-1-16,24 1 15,-24 23 1</inkml:trace>
  <inkml:trace contextRef="#ctx0" brushRef="#br1" timeOffset="-134993">3104 3622 0,'47'0'78,"1"47"-62,22 47-16,-23-47 16,24 70-16,-48-117 15,24 71-15,-23-48 16,-24 1-16,23-1 16,1 1-16</inkml:trace>
  <inkml:trace contextRef="#ctx0" brushRef="#br1" timeOffset="-134234.9">3034 3857 0,'70'0'62,"-23"0"-46,1 0-16,22 0 15,-46 0-15,-1 0 16,1 0-16,-1 0 16,1 0-1,23 0 1,-24 23-16,24-23 16,-23 0-1,-1 0-15,1 0 16,-1 0 15,1 0 0,-1 0 1,1 0-1</inkml:trace>
  <inkml:trace contextRef="#ctx0" brushRef="#br1" timeOffset="-121607.16">19967 3104 0,'24'0'15,"-1"0"17,-23 47-32,24 0 15,-24 24-15,23-48 16,-23 1-16,0-1 16,24 48-16,-24-48 15,0 24-15,0-23 16,0 23-16,0 0 15,23-47-15,-23 24 16,0-1-16</inkml:trace>
  <inkml:trace contextRef="#ctx0" brushRef="#br1" timeOffset="-120144.51">20649 3292 0,'0'-23'47,"-23"23"-47,-1 0 15,1 0-15,-1 23 16,1 1-16,23-1 16,0 1-1,-24-1-15,1-23 16,23 47 15,0-23-15,23 23-1,-23-24 1,47-23 0,-23 0-1,-1 0-15,1 0 16,-1 0-1,1 0 1,-1 0-16,1 0 31,-1 0-31,1 0 32,-1-23-32,-23-1 46,0 1-14,-23-1-32,-1 1 15,1 23 1,-24-24-16,0 1 16,23 23-16,1 0 15,-24 0-15,47-24 16,-47 1-16,23-1 15,1 1 1,-1 23 0,1-24-1,-1 24-15,24-23 32,0-1 30,0 1-62,0-24 16,24 47-1,-24-24-15,0 1 16,23-1-16,1 24 16,-1-23-1,1-1-15,-1 24 16,1-23-16,23 23 47,-24 0 0,1 0-47,-24 23 15,23 1 16,-23-1-15,0 1 0,0-1-1,0 1-15,0-1 32,0 24-32,0 0 15,0-23 1,0-1-1,-23 1 32</inkml:trace>
  <inkml:trace contextRef="#ctx0" brushRef="#br1" timeOffset="-118768.24">20790 2845 0,'-23'0'16,"-1"0"-16,24-23 0,-47 23 16,24-24-16,-24 24 15,47-23-15,-24 23 16,-23 0-1,0-24-15,0 24 16,24 0 0,-24 0-1,23 0-15,-23 0 16,23 0-16,-23 0 16,0 0-16,-23 24 15,23-1-15,0-23 16,0 24-1,23 23-15,1-47 16,-1 0-16,-23 47 16,24-24-1,-24 25 1,47-25 0,-24 1-16,1-1 15,23 1-15,-24-1 16,24 24-16,0-23 15,0 23 1,0-24-16,0 24 16,0-23-1,0 23 1,0-24-16,0 1 16,0 23-1,0-24 1,47 24-1,-47-23 1,24-24-16,-24 47 16,47-23-16,-47-1 15,47-23-15,-47 24 16,23-24-16,-23 23 16,24-23-1,-1 0-15,1 47 16,-1-47-1,1 24-15,23-24 16,0 23-16,0 1 16,-24-24-16,24 23 15,0 1-15,-23-24 16,0 0-16,23 0 16,0 0-16,0 0 15,-24 0 1,24 0-16,0 0 15,-23 0-15,-1 0 16,1 0-16,23 0 16,0 0-1,-24 0-15,1-24 16,23 24-16,-24-23 16,1-1-16,-1 24 15,1-23-15,0-1 16,-24 1-16,70-48 15,-70 24 1,24 0 0,-24 0-1,23 23-15,1 1 16,-24-48-16,0 48 16,0-1-16,0-23 15,0 24 1,0-24-16,0 23 15,0 1-15,0-1 16,0 1 0,0-1-1,-24 24 1,1 0 0,-1 0-16,-23 0 15,0 0-15</inkml:trace>
  <inkml:trace contextRef="#ctx0" brushRef="#br1" timeOffset="-116193.39">20038 3692 0,'-47'47'110,"23"-23"-110,1-1 15,23 1 1,-71 23-16,48 0 16,-1-47-16,-23 47 15,47-24-15,-47 1 16,47-1-16,-23 1 16,-48 23-16,71-24 15,-24-23-15,1 24 31,-1-1-31,24 1 16,-23-24 0,-1 0-16,1 23 15,23 1-15,-24 0 16,1-24-16,-1 23 16,24 1-16,-23-1 15,-1 1 1,1-1-16,-1 1 15,24-1-15,-23-23 16,-1 0 0,24 24-16,-23-1 15,-24 1 17,47 23-17,-24-47-15</inkml:trace>
  <inkml:trace contextRef="#ctx0" brushRef="#br1" timeOffset="-114648.71">19097 4844 0,'-23'0'94,"-48"0"-94,24 24 16,0-24-16,23 0 15,-23 0-15,24 0 16,-24 0-16,23 0 15,1 0-15,-1 0 16,1 0 15,-1 0-15,1 0 0,-1-24-1,24-23 1,0 24-16,0-1 15,0 1-15,0-1 16,0 1-16,0-1 31,0 1-31,0-1 16,0 1 0,0-1-1,0 1-15,24 23 16,-1-24-16,1 1 15,-24-1-15,23 24 16,1 0 0,-1 0-16,1 0 15,-1 0 1,1 0 0,-1 0-16,1 0 15,23 0-15,-47 24 16,23-24-16,1 47 15,-1 0 1,-23-24 0,0 1 15,0-1-31,0 1 16,0 23-1,0-24 1,0 1-1,0-1-15,0 1 16,0 47-16,0-48 16,-23 24-1,23 0 1,-24-23 0,1-1-16,-1 1 15,1-24 1,23 23 15,-24 1 0,1-24 16</inkml:trace>
  <inkml:trace contextRef="#ctx0" brushRef="#br1" timeOffset="-113208.05">19168 4374 0,'-24'-23'15,"1"-24"1,23 23-1,-24 1 1,1 23-16,-25-24 31,25 24 1,-1 0-32,1 0 15,-1 0-15,1 0 16,-1 0-1,-23 0-15,24 0 16,-1 0 0,1 0-16,-1 0 15,1 0 1,-24 0-16,23 24 16,1 23-16,-24-24 15,47 1-15,-24-24 16,1 47-16,23-24 15,-47 1-15,23-1 16,1 24-16,-1-47 16,0 47-1,24-23 1,0-1-16,-23 1 16,-1 23-1,24 23 1,0-23-1,0-23 1,0 23-16,0-23 16,0 23-1,0 0 17,0-24-17,0 24-15,24-23 16,-24-1-16,23 1 15,25 23-15,-25-47 16,-23 23-16,24-23 16,-1 24-16,1-1 15,-1-23 1,-23 24 0,47-1-1,0-23 1,24 0-1,-48 0 1,24 0-16,0 0 16,-23 0-16,-1 0 15,1 0 1,-1 0-16,24 0 16,0 0-1,1-47 1,-25 24-1,1-24 1,-1 47-16,-23-24 16,24 1-16,-1-1 15,-23 1-15,0-1 16,0 1-16,0-48 16,0 48-1,0-24-15,0 23 16,0-23-16,0 23 15,0 1-15,0-24 16,0 23-16,0 1 16,0-24-16,0 0 15,0 23 1,0 1 46,-23 23-46,-1 0 0,-23 0-16</inkml:trace>
  <inkml:trace contextRef="#ctx0" brushRef="#br1" timeOffset="-112335.23">19168 5244 0,'23'0'47,"24"71"-32,-23-48 1,46 71-16,-70-70 16,47 23-16,-47 0 15,24-23-15,-1-1 16,-23 24-16,24-47 16,-1 71-16,1-48 15,-24 1-15,23-1 16,24 24-16,-47 0 15,24 0-15,-1-23 16,-23 23-16,24-47 16,-1 23-16,-23 1 109</inkml:trace>
  <inkml:trace contextRef="#ctx0" brushRef="#br1" timeOffset="-111656.19">19756 6491 0,'0'47'47,"0"0"-47,0 0 15,0-24-15,0 48 16,0-24-16,0 0 16,0-23-1,23-24-15,-23 23 16,24 24 0</inkml:trace>
  <inkml:trace contextRef="#ctx0" brushRef="#br1" timeOffset="-110472.51">20155 6655 0,'24'0'0,"-1"0"32,-46 24 30,-1-24-46,1 0-1,-24 0 1,23 0-16,1 0 16,-1 0-16,1 0 15,-1 0-15,1-24 16,-1 1 0,1-1-1,23 1 1,0-1-16,-47 1 31,47-1 0,0 1 1,0-1-32,23 24 15,1 0 1,-1 0-1,1 0-15,-1 0 16,1 0-16,-1 0 31,24 0-15,-23 0 0,-1 24-1,1-1 1,-1 1-16,1-24 15,-24 23 32,0 1-31,0-1 15,0 1-15,0-1-1,0 1-15,0 23 16,-47 0 0,47-23-1,-24-1-15,1 1 16,-1-24-16,24 23 16,-23-23-16,23 24 46,-24-1-30</inkml:trace>
  <inkml:trace contextRef="#ctx0" brushRef="#br1" timeOffset="-109221.74">20367 6279 0,'-47'-23'16,"-24"-1"-16,48 1 16,-24-1-16,23 24 15,-46-47-15,46 47 16,1-24-16,-1 24 15,-23 0-15,24 0 16,-1 0-16,-46 0 16,23-23-16,0 23 15,0 0-15,23 0 16,-23 0-16,0 0 16,23 0-1,-23 0-15,24 0 16,-1 47-16,-46-23 15,-1 46-15,48-46 16,-24 23-16,23-24 16,-23 1-1,24 23-15,-1 23 16,24-46 0,-23 70-16,23-71 15,-24 24 1,24 0-16,0-23 15,0 23-15,0-23 16,0 23-16,0-24 16,0 24-16,47 0 15,0 24-15,-23-71 16,-1 47-16,1-47 16,-1 47-16,24-24 15,0 24-15,-23-47 16,23 24-16,0-1 15,-24-23-15,71 47 16,-47-47-16,1 24 16,-1-24-16,0 23 15,23-23-15,1 0 16,-24 0-16,23 0 16,-23 0-16,24 0 15,-24 0-15,0 0 16,0-23-1,0-1 1,-23 24-16,-1-23 16,1 23-16,-1-24 15,1 1-15,-1-1 16,1 1-16,-24-1 16,0-23-1,0 24-15,23-1 16,-23 1-16,0-1 15,0 1-15,0-24 16,0 23-16,0-46 16,0 23-16,0-1 15,-23 1-15,-1 0 16,24 0-16,-23 0 16,23-23-16,-47 46 15,47 1-15,-24-48 16,1 71-16,-1-47 15,1 24 1,-1-1-16,0 24 16,24-23-16,-23 23 15,-24 0 1,23 0 0,-23 0-1,24 0-15,-24 0 16,23 0-16,-23 0 15,0 0-15,47 23 16,-70 1-16</inkml:trace>
  <inkml:trace contextRef="#ctx0" brushRef="#br1" timeOffset="-108598.71">20485 5856 0,'-24'-24'15,"-23"24"-15,0 47 16,24 0-16,-25 94 16,1-70-16,0 70 15,0-70-15,-23 46 16,23-23-16,-47 0 16,23 48-16,24-72 15,-23 24-15,-1 0 16,24 0-16,-47 0 15,70-70-15,-46-1 16,46 24-16,1-23 16,-1 23-16,1-47 15,23 24-15</inkml:trace>
  <inkml:trace contextRef="#ctx0" brushRef="#br1" timeOffset="-107886.16">20508 6162 0,'-23'70'31,"-24"1"-31,0 23 16,23-47-16,-23 23 15,-47 71-15,23 1 16,1-25-16,-24 1 15,0 23-15,23-71 16,-23 48-16,47-47 16,0-1-16,0 1 15,0-48-15,23 24 16,1-47-16,23 24 16,-24-24-16,24 47 15,-23-47 1,-1 23-16</inkml:trace>
  <inkml:trace contextRef="#ctx0" brushRef="#br1" timeOffset="-106023.6">21049 3527 0,'24'24'47,"70"70"-47,-47-47 16,23-23-16,24 70 16,-47-47-1,0-24 1,0 1-16,-23-1 15,23 1 1,-47-1-16,24 1 16,23-24-1,-24 0 1,1 23 0,-1-23 15,1 0 16</inkml:trace>
  <inkml:trace contextRef="#ctx0" brushRef="#br1" timeOffset="-105079.14">22154 4351 0,'-47'23'78,"-23"71"-78,70-70 15,-47 46-15,47-23 16,-24-23-16,1 23 16,23-24-1,0 24-15,0-23 16,0 23-1,0-24 1,0 25 0,0-25-1,47-23 1,-24 0-16,1 0 16,23 0-16,-24 0 15,48 0-15,-48 0 16,1-23-16,0-1 15,-24 0 1,0 1 0,0-1-1,0 1 32,-48 23-31,25 0-1,-1 0-15,1 0 16,-1 0-16,1 0 16,-24 0-1,23 23 1,24 1 0,0-1 62</inkml:trace>
  <inkml:trace contextRef="#ctx0" brushRef="#br1" timeOffset="-104047.06">22695 4327 0,'24'0'110,"23"0"-95,-47 24 17,0-1-17,0 1-15,0-1 16,0 24-16,-24 0 16,24-23-16,-47 23 15,24 0-15,-24-47 16,47 23-16,-24 1 15,1-1-15,-1 1 16,1-24-16,70 0 125,-24 0-125,24 0 16,-23 0-16,-1 0 15,1 0 17,-1 0-17,1 23 1,-1 1-1,-23-1-15,0 1 16,0 23 0,0-23 15,0 23-15,0-24-1,-23-23 1,-1 0-16,1 0 15,-1 0 1,-23 0 15,24 0-15</inkml:trace>
  <inkml:trace contextRef="#ctx0" brushRef="#br1" timeOffset="-103070.9">22954 4186 0,'-23'-24'15,"-24"1"-15,-1-1 0,1 1 16,-47-1 0,47 1-16,-23-24 15,-1 47-15,1 0 16,-24 0-16,23 0 16,24 0-16,-24 0 15,1 23-15,46-23 16,-46 24-1,23 23-15,-24-24 16,1 24-16,23 0 16,0 1-16,0-25 15,23 24 1,1-23-16,23 23 16,0-24-16,-24 48 15,24-48-15,0 24 16,0 0-16,0 0 15,0 24-15,0-24 16,0 0 0,24 0-16,-1-47 15,-23 24-15,47 23 16,-23-24-16,46 48 16,-46-71-16,93 70 15,-23-23-15,0-23 16,24-1-16,-24 1 15,0-24-15,0 0 16,0 0-16,-23 0 16,-24 0-16,0 0 15,-24 0-15,1-24 16,-1 24 0,1-23-16,47-24 15,-24 0-15,0 23 16,0-23-16,-24 24 15,1-24-15,-1 0 16,1-1 0,-24 25-16,23-24 15,-23 0-15,0 0 16,0 0-16,0 23 16,0-23-16,0-23 15,-23 23-15,-1 47 16,1-24-16,-1 1 15,1 23 1,-24 0-16,0 0 16,47 23-16,-94 48 15</inkml:trace>
  <inkml:trace contextRef="#ctx0" brushRef="#br1" timeOffset="-102206.14">21778 5127 0,'47'0'47,"-47"23"-47,0 1 16,0 46-16,0 1 15,0-24-15,0 23 16,0-23-16,0 1 15,-23-25-15,23 24 16,-24 0-16,1-23 16,-1-1-1,24 1 63,0-1-46</inkml:trace>
  <inkml:trace contextRef="#ctx0" brushRef="#br1" timeOffset="-101495.4">21073 6232 0,'94'0'47,"-71"0"-32,24 24-15,-23-24 16,-1 23-16,1 1 15,-24-1-15,23-23 16,-23 47 0,0-23-16,0 23 15,0-24-15,0 24 16,0-23-16,0-1 16,0 1-16,0-1 15,-23 1-15,-1-1 16,24 24-16,-23-47 15,23 24-15,0-1 94,94-23-63,23 0-31,-46 0 0,0-23 16</inkml:trace>
  <inkml:trace contextRef="#ctx0" brushRef="#br1" timeOffset="-100830.42">21472 6256 0,'94'23'47,"-70"-23"-47,70 24 16,-23-1-16,23-23 15,-24 0-15,-23 0 16,-23 0-16,-1 24 125,-23-1-109,0 1-16,0 23 15,-23 0-15,-1 23 16,-23-46-16,24 70 15,23-71 17,0 24-17,-24-47 1,1 24-16,23 0 31</inkml:trace>
  <inkml:trace contextRef="#ctx0" brushRef="#br1" timeOffset="-99942.34">21802 5903 0,'-118'-24'16,"71"24"-16,-47-47 15,47 47-15,0 0 16,-24 0-16,48 0 16,-24 0-16,23 0 15,-23 24-15,-23-1 16,23 48-16,-47-1 15,47-23-15,23 0 16,-23 1-16,23-1 16,1 70-16,-1-93 15,24 23-15,0 0 16,0 23-16,0 1 16,0-1-16,0-23 15,0 0-15,0 1 16,47-1-16,-23 23 15,23-70-15,24 47 16,-1 0-16,1 0 16,-1 0-16,1-47 15,-1 24-15,-23 23 16,0-47-16,24 0 31,-48 0-31,1 0 16,23 0-16,24 0 15,-1 0 1,-46 0-16,-1 0 16,24-24-16,-23 24 15,-1 0-15,1-47 16,-1 47-16,-23-23 16,24-1-16,-24 1 15,23-1-15,-23-23 16,0 24-16,0-24 15,0 0-15,0 0 16,0-24-16,0 24 16,0-24-16,0 24 15,0 0-15,0 0 16,0-47-16,-23 47 16,-48-23-16,71 46 15,0-23-15,-23 24 16,-1-25-1,1 48-15,-1 0 16,1 0 0,-1 0-1</inkml:trace>
  <inkml:trace contextRef="#ctx0" brushRef="#br1" timeOffset="-99158.64">22836 5197 0,'48'141'63,"-25"-47"-48,71 1-15,0 46 16,-47-71-16,24 24 16,-24-23-1,-47-48-15,47 1 16</inkml:trace>
  <inkml:trace contextRef="#ctx0" brushRef="#br1" timeOffset="-98447.64">23801 6232 0,'0'24'32,"-24"-24"-17,1 0-15,-1 23 16,-23-23-16,0 0 15,0 0-15,0 0 16,24 0-16,-25 0 16,25 0-16,-1 0 15,1-23-15,23-1 16,-24 1-16,-23-24 16,47-24-1,24 47 48,23 24-63,-24 24 15,48-1-15,0 48 16,-24-47 0,-24 23-16,-23-24 15,24 24-15,-24-23 16,0 23 15,0-24-31,0 1 16,0-1-16,0 1 15,0 23-15,0 0 16,-24-24 0,1 1-1,-1-24 48,1 0-48</inkml:trace>
  <inkml:trace contextRef="#ctx0" brushRef="#br1" timeOffset="-97726.88">24130 6373 0,'-24'0'79,"1"0"-64,-24-23-15,0-1 16,0 1-1,23-1 1,24 1-16,0-1 16,-23 1-1,23-24-15,0 23 16,0 0 0,0 1-16,47-1 15,23 24 1,-46 0-1,-1 0-15,1 0 16,-1 0 0,1 0-1,0 47-15,-1 1 16,-23-1-16,24 0 16,-24 23-16,23-23 15,-23 0 1,0-23-1,0-1-15,0 1 16,0-1-16,-23 1 16,-1-1-16,1-23 15,-25 24-15,25-24 16,23 23-16,-24-23 47</inkml:trace>
  <inkml:trace contextRef="#ctx0" brushRef="#br1" timeOffset="-96781.88">24295 5691 0,'-47'-23'0,"0"23"16,23 0-16,-47 0 16,1 0-16,46 0 15,-46 0-15,-1 0 16,1 0-16,46 0 16,1 0-16,-48 0 15,24 0-15,0 0 16,-47 0-16,47 23 15,0-23-15,-24 24 16,1-24-16,46 47 16,1 0-1,-1-24 1,-23 1-16,47 46 0,-47-46 16,24 46-1,23-46-15,-24 23 16,24-24-16,0 25 15,0-1-15,0 0 16,0-24-16,0 24 16,0-23-16,0 23 15,0 0-15,0 23 16,24-23-16,23 0 16,-24 24-16,24-48 15,-23 1-15,-1 23 16,24-23-16,-47 23 15,71-47-15,-71 23 16,47-23-16,-24 0 16,48 24-16,-24-24 15,-23 0-15,46 23 16,-23-23-16,24 0 16,-1 0-16,1 0 15,-24 0-15,23 0 16,-23-47-16,24 0 15,23-24-15,-70 48 16,46-48 0,-70 48-16,47-48 15,-23 24-15,-1 0 16,1 0-16,-1 0 16,1 0-16,-24-23 15,23-72 1,-23 72-16,0-1 15,0 48 1,0-24-16,-23 47 31,-1 0-31,-23 0 16,24 0 0,-1 0-16</inkml:trace>
  <inkml:trace contextRef="#ctx0" brushRef="#br1" timeOffset="-95950.03">23424 6914 0,'-23'0'47,"23"71"-32,0-24 1,-24 23-16,24 1 15,-47-24-15,24-24 16,23 48-16,-24-24 16,24 0-16,-47-23 15,24-1-15,-1 1 16,24-1-16,0 1 16,-23-1 77</inkml:trace>
  <inkml:trace contextRef="#ctx0" brushRef="#br1" timeOffset="-94718.78">22672 8231 0,'-47'24'47,"47"23"-31,-24-24-16,24 24 15,-47 0-15,47 0 16,0 0 0,0-23-16,0-1 15,0 1 1,0-1-16,0 1 15,47-24-15,71 0 16,-24 0-16,-23 0 16,46 0-16,-117-24 15,0-23 1,0 24 0,0-24-16,0 23 15,0 1 1,-23-24-16,-1 23 15,1 1 1,-24-1-16,23 24 16,-23-47-1,0 47 1,23-47 0,1 24-16,-1 23 15,1-24 1,-1 1-1,24-1 17,0 1-17,0-24 1,0 23 0,0 0-16,0-46 15,0 46 1,0 1-1,24 23 1,23 0 0,0 0-16,0 0 31,-24 0-31,48 0 16,-47 23-16,-1-23 15,1 71 1,-24-48-1,23 25-15,-23-25 16,0 24 0,0-23-1,0-1 1,0 1-16,0-1 16,24 1 62</inkml:trace>
  <inkml:trace contextRef="#ctx0" brushRef="#br1" timeOffset="-94333.86">23213 8114 0,'0'70'46,"0"1"-46,0 23 16,0-24-16,0 1 16,0-24-16,0-24 15,0 1-15,0-1 16,23-46 78</inkml:trace>
  <inkml:trace contextRef="#ctx0" brushRef="#br1" timeOffset="-93534.67">23424 7667 0,'-23'-47'15,"-48"47"-15,24 0 0,0 0 16,-23 0-16,-1 0 16,1 0-16,23 0 15,-24 0-15,0 0 16,48 23 0,-95 24-16,48 0 15,-48 24-15,95-48 16,-48 71-16,24-70 15,47-1-15,-23 48 16,-1 0-16,24-48 16,0 1-1,0 23-15,0 0 16,0 0-16,0-24 16,0 48-16,0-48 15,0 48 1,0-24-16,47 47 0,0-47 15,0 0-15,0 24 16,24-1-16,-24-46 16,47 46-16,0-23 15,24-23-15,-1-1 16,1 1-16,-24-24 16,23 0-16,-23 0 15,1 0-15,-1-24 16,-71-23-16,48 24 15,-71-48-15,23 24 16,24-23-16,-47 23 16,0-24-16,0 0 15,0 1-15,0-24 16,0 23-16,0-23 16,-23 47-16,-1-23 15,1-48-15,-24 71 16,0-24-16,23 24 15,-23 24 1,24-1-16,-1 1 16,24-1 31</inkml:trace>
  <inkml:trace contextRef="#ctx0" brushRef="#br1" timeOffset="-93039.32">24389 6749 0,'0'95'47,"23"22"-31,48 24-16,23 47 15,-24-70-15,48 94 16,-94-118-16,46 23 15,-46-70-15,-1-23 16</inkml:trace>
  <inkml:trace contextRef="#ctx0" brushRef="#br1" timeOffset="-92686.02">24859 7996 0,'0'47'0,"0"0"16,0 0-16,0-23 15,0 23-15,0 0 16,0 0-16,0-24 16,0 1-16,0-1 15,0 1-15,0-1 16,0 1-16,0-1 15,0 1-15,0 23 16,0-24 0</inkml:trace>
  <inkml:trace contextRef="#ctx0" brushRef="#br1" timeOffset="-92116.01">25141 8208 0,'-70'117'47,"46"-93"-47,-23 23 16,47-24-16,0 24 16,-23-23-16,23-1 15,0 1-15,0 23 16,47 0-1,23-47 1,-46 0 0,23 0-16,23 0 15,-46 0-15,46 0 16,-46 0-16,-1-47 16,25-24-1,-48 24 1,0 0-16,0 0 15,-24 24 1,-23-24-16,23 0 31,1 47-31,-1 0 16,1 0 0,-1 0-16,-23 23 31,47 1-16</inkml:trace>
  <inkml:trace contextRef="#ctx0" brushRef="#br1" timeOffset="-91254.15">25823 8349 0,'24'0'16,"-95"23"-1,1 24 1,-1 24-16,24-24 16,24-24-16,23 24 15,0 0 1,0-23 31,47-24-32,23 0-15,-23 0 16,-23 0-16,46 0 16,-70-24-16,24 24 15,-1-23 1,-23-24 0,0 23-1,0 1-15,-47-24 31,47 23-31,-23 1 16,-24-1-16,23 1 16,-23-1-16,47 1 15,-23 23 1,23-24-16,0 1 16,0-1-1,-24 24 1,24-23-1,0-1 32,0 1-31,71 23-16,-24 0 16,-24 0 30,-23 70-46,24-46 16,-24-1-16,23 1 16,-23 23-1,0-24-15,0 1 47,-23-24-31</inkml:trace>
  <inkml:trace contextRef="#ctx0" brushRef="#br1" timeOffset="-90166.85">25964 8019 0,'-23'-23'15,"-1"-1"-15,-46-23 0,23 0 16,23 47-1,-23-23-15,0-1 16,0-23-16,0 24 16,-23 23-1,-1 0-15,-23-47 0,47 47 16,0 0 0,0 0-16,-24 0 15,24 0 1,-23 0-16,23 0 15,0 0-15,0 0 16,0 23-16,-24 1 16,47-1-16,-46 1 15,23-1-15,0 1 16,0 23-16,23-47 16,24 23-16,-47-23 15,47 24-15,-23-1 16,-1 1-1,24-1-15,0 1 16,0 0-16,-23 23 16,23 0-16,0-24 15,0 48-15,0-24 16,0 0-16,0 23 16,0-23-16,0 0 15,70 47-15,-70-70 16,47 23-1,0 0-15,-23 0 16,46-23-16,-46 23 16,46 0-16,25 23 15,-25-46 1,48 23-16,-95-24 16,24 1-16,0-1 15,0-23-15,0 0 16,24 24-16,-24-24 15,0 0-15,0 0 16,24 0-16,-48 0 16,48 0-16,-24 0 15,23 0 1,-46-24-16,46-23 16,-23-23-16,-23 46 15,23-23-15,-24 24 16,24-1-16,-23-23 15,0 24-15,-24-1 16,47-23-16,-47-24 16,0 48-16,0-24 15,0 23-15,0-46 16,0 23-16,0 0 16,0-24-1,0 24-15,0-23 16,-47-48-16,-24 0 15,24 24-15,0 0 16,23 47-16,1 47 16,23-47-16,-24 47 15,1 0 1,-24 0-16,0 0 16</inkml:trace>
  <inkml:trace contextRef="#ctx0" brushRef="#br1" timeOffset="-82949.51">10348 7996 0,'0'-24'15,"-23"1"-15,-24 46 47,0 1-31,47 23-16,-24-47 15,1 24-15,-1 23 16</inkml:trace>
  <inkml:trace contextRef="#ctx0" brushRef="#br1" timeOffset="-82396.18">10160 7972 0,'0'24'62,"24"-24"-46,23 71-16,-24-48 16,1 71-16,-1-94 15,1 47-15,-24-23 16,23 23 0,1-24-1</inkml:trace>
  <inkml:trace contextRef="#ctx0" brushRef="#br1" timeOffset="-81813.69">10184 8090 0,'47'0'94,"-24"0"-63</inkml:trace>
  <inkml:trace contextRef="#ctx0" brushRef="#br1" timeOffset="-75779.81">28152 2892 0,'23'0'16,"1"-23"15,23 23-15,-24 0 0,24 0-16,0 0 15,-23 0-15,23 0 16,0 0-1,-24 23 48,-23 24-47,0 1-1,0-25-15,0 1 16,0 46-1,0 1-15,-47-24 16,47-24-16,-47 48 16,47-48-16,-23 1 15,-1-1-15,1 24 16,-1-23 15,48-24 94,93 0-125,-46 0 16,0 0-16,-48 0 15,24 0-15,-23 0 16</inkml:trace>
  <inkml:trace contextRef="#ctx0" brushRef="#br1" timeOffset="-74780.17">28763 2939 0,'24'0'16,"-1"0"-1,1 0 1,23 0-1,-24 0 1,1 0-16,23 0 16,-24 0-16,48 0 15,-24 0-15,0 0 16,24 0-16,-24 0 16,-24 0-1,1 0 1,-1 0-1,1 0-15,-1 0 32,1 0-17,-1 0-15,-23 71 188,0-24-173,0 47-15,0-23 16,-23-1-16,23 1 16,-24-48-16,24 48 15,0-48 17</inkml:trace>
  <inkml:trace contextRef="#ctx0" brushRef="#br1" timeOffset="-73731.64">28551 3786 0,'-23'24'62,"23"-1"-46,-71 71-16,48-47 16,-1 0-16,-46 24 15,46-24 1,-23 0-16,0 0 0,24 24 15,-1-71-15,24 23 16,-23 1-16,23-1 16</inkml:trace>
  <inkml:trace contextRef="#ctx0" brushRef="#br1" timeOffset="-71618.85">27658 4939 0,'0'23'16,"0"1"30,0-1-46,-24-23 16,-23 0 0,24 0-1,-24 0 1,23 0 15,1-47-15,23 0-1,0 0 1,0 23 0,0 1-16,0-24 15,0 23-15,0-23 16,0 24 0,23-1-16,-23 1 15,24 23 32,-1 0-47,1 0 16,-1 0-1,1 23 17,-1 1-17,1 70 1,-24-47-1,0-24 1,0 25-16,0-25 16,0 24-1,0-23-15,0 23 16,0-24 0,0 1-16,0-1 15,0 24 1,-24-23-1,1-1-15,23 1 32</inkml:trace>
  <inkml:trace contextRef="#ctx0" brushRef="#br1" timeOffset="-70675.9399">27822 4515 0,'0'-47'16,"-47"47"31,24 0-31,-1 0-1,-23 0 1,24 24-1,-24-1-15,23 1 16,-23 23-16,24-24 16,-24 24-16,47-23 15,-47 46-15,0 1 16,47-48-16,-47 48 16,47-24-16,-24 0 15,24-23-15,0-1 16,0 1-1,0-1-15,0 1 16,0-1 0,0 1-16,0-1 15,0 24-15,0-23 16,24-1-16,-1 24 16,24-23-16,-23 23 15,-1-47-15,24 23 16,0 24-16,-23-47 15,46 0-15,-46 0 16,23 0-16,-24 0 16,1 0-16,-1 0 15,1 0 1,23-23-16,-24-1 16,-23 1-16,24-24 15,-24 0 1,23 0-16,-23 0 15,48-24-15,-48 48 16,0-1-16,0-23 16,0 24-16,0-1 15,0 1-15,0-24 16,0-24-16,0 24 16,0 23-1,-24-23-15,0 24 16,1 23-16,23-24 15,-24 1 17,1 23-17,-24 0-15,0 0 16</inkml:trace>
  <inkml:trace contextRef="#ctx0" brushRef="#br1" timeOffset="-69602.9">27799 5550 0,'70'71'47,"-46"-1"-47,47 24 15,-48-23-15,48 23 16,23 23-16,-71-70 15,1 1-15,-24-1 16,23-24-16,1-23 16</inkml:trace>
  <inkml:trace contextRef="#ctx0" brushRef="#br1" timeOffset="-69131.62">28363 6961 0,'0'71'78,"24"-24"-78,-1 23 16,1-23-16,-24-23 16,0 23-16,0 0 15</inkml:trace>
  <inkml:trace contextRef="#ctx0" brushRef="#br1" timeOffset="-67923.83">28763 7102 0,'-23'0'63,"-1"47"-47,24-23-1,0-1 1,0 1-16,0-1 47,0 24-16,47-47-31,-23 0 16,-1 0-16,1 0 15,-1 0-15,24-23 16,-47-24 15,0 23-31,0 1 16,0-1-16,0 1 15,0-1-15,0-23 16,-23 47 0,23-47-1,-71 24 16,48 23-15,-1 0 0,1 0-16,-1 0 15,-23-24 1,0-23 46,47 24-46,-23 23 0,-1-47-16,24 23 15,0-23 17,0 23-17,0 1 1,0-1-1,24 1-15,46 23 16,-23 0-16,-23 0 16,-1 0-16,1 0 15,-1 0-15,1 23 16,-1 1 0,1 23-1,-24 0 1,0-23 15,0-1-15,0 1-16,0-1 15,0 1 1,0 23-16,0-24 16,0 1-1,0-1 1</inkml:trace>
  <inkml:trace contextRef="#ctx0" brushRef="#br1" timeOffset="-66908.42">28998 6585 0,'-23'-24'15,"-71"1"-15,94-1 16,-24 24-16,-23 0 15,24-23 1,-24 23-16,-24 0 16,24 0-16,-24-24 15,24 24-15,0 0 16,-23 0-16,46 0 16,-23 0-16,24 0 15,-24 0 1,23 0-16,-23 0 15,24 24-15,-24 23 16,23-24-16,1 1 16,23 46-16,0-46 15,0 23-15,0 24 16,0-24-16,0-24 16,0 48-16,0-24 15,0-24-15,0 1 16,0 23-16,0-24 15,0 24-15,0 0 16,0 0-16,0-23 16,23 23-16,1-24 15,46 48-15,-70-47 16,47-1-16,24 24 16,-1-23-16,-23-1 15,47 24 1,-23-47-1,-24 0-15,0 0 16,24 0-16,-48 0 16,71 0-16,-23 0 15,-48 0-15,71 0 16,-70-23-16,23-1 16,0 24-16,-47-23 15,23-1-15,-23 1 16,0-24-1,24 23-15,-24 0 16,24-23-16,-24-23 16,0 23-1,0-24-15,0 48 16,0-24-16,0 23 16,0-46-16,0 46 15,0-23-15,-48-23 16,25-1-16,23 24 15,-47 0-15,23 0 16,-23 47 31,24 0-31</inkml:trace>
  <inkml:trace contextRef="#ctx0" brushRef="#br1" timeOffset="-65171.54">29586 2728 0,'-47'-24'16,"0"1"-16,24 23 16,-1-24-16,1 24 15,-24 0-15,23-23 16,-23 23-16,-23-24 15,46 24-15,0 0 16,-23 0-16,-23 0 16,23 0-16,-24 0 15,48 0-15,-24 0 16,23 0-16,-46 0 16,46 0-16,-23 0 15,0 0-15,-23 0 16,22 0-16,-22 24 15,-1-24-15,24 23 16,0 1-16,-23-1 31,46 1-15,-23-24 0,47 23-16,-23-23 15,-1 24 1,1-1-1,-1 1 1,-23 23 0,47-24-1,0 1-15,0 23 16,-23-23-16,23 46 16,0-46-16,0 23 15,0 23-15,0-46 16,0 23-16,0 23 15,0-23-15,23 24 16,1-48-16,-1 24 16,48 0-16,-48 24 15,48-24-15,-24-23 16,-47-1-16,47 1 16,0 23-16,0-24 15,-24 1-15,71-24 16,-70 0-16,47 0 15,-1 0-15,24 0 16,-23 0 0,-24 0-16,47 0 15,-47 0-15,23 0 16,-46 0-16,23 0 16,24 0-16,-48 0 15,1 0-15,46 0 16,-23-24-16,0 1 15,-23-1-15,23 1 16,-24-1-16,1 24 16,-24-47-16,47 24 15,-47-1-15,23 24 16,-23-47-16,0 23 16,24-23-1,-1 47-15,-23-23 16,0-24-16,0 0 15,0 23 1,0 1-16,0-24 16,0 23-16,-23-46 15,-1 23-15,1 0 16,-1 0 0,24 23-1,-23 1 1,23-1-16,0 1 15,-24 23 32,-23 0-47,24 0 16</inkml:trace>
  <inkml:trace contextRef="#ctx0" brushRef="#br1" timeOffset="-64219.01">29751 3598 0,'0'24'63,"70"46"-63,1 1 15,-24-1-15,24-23 16,-48-23-16,24-1 16,0 24-16,-23-23 15,-1-24-15,24 23 31,-23-23 110</inkml:trace>
  <inkml:trace contextRef="#ctx0" brushRef="#br1" timeOffset="-63379.32">30762 4186 0,'-70'23'47,"46"1"-31,1 0-16,-1 23 15,1-47-15,23 23 16,-24 1-16,24-1 16,0 1-1,0-1 1,0 1-16,0-1 15,0 1 1,0-1-16,24 1 16,23-1-16,47 1 15,-71-24-15,1 0 16,23 0-16,-24 0 16,1 0-16,-1 0 15,-23-24 32,0 1-47,0-1 31,-23-23-15,-1 47 0,-46 0-1,23 0-15,23 24 16,1-24-16,-24 23 15,23-23-15,24 24 32,0-1 15,71-23-32,-24 0 1</inkml:trace>
  <inkml:trace contextRef="#ctx0" brushRef="#br1" timeOffset="-62419.03">31256 4233 0,'0'-24'47,"0"1"-47,47-1 15,0 1-15,-23 23 16,-1-24-16,24 24 15,-23 0-15,-1 0 16,1 0-16,-1 0 16,1 24-1,-24-1-15,0 1 16,0-1 0,0 1-1,0 0 1,0-1-16,0 24 15,-24-23 1,1-1-16,-48 1 16,24-1-1,71-23 95,-1 0-110,24 0 15,-23 0-15,23 0 32,0 0-1,-47 24-31,0-1 47,0 1-47,0-1 15,0 1 1,0-1 15,0 1-31,-24-24 16,1 0-1,-1 23 1,1-23 15,-1 0-15,-23 0-16</inkml:trace>
  <inkml:trace contextRef="#ctx0" brushRef="#br1" timeOffset="-61138.7899">31797 4045 0,'0'-24'0,"-23"24"16,-25 0-16,-22-70 16,46 70-1,1 0-15,-48-71 16,24 48-16,0 23 16,-23 0-16,46 0 15,-70-24-15,47 24 16,-47-47-16,70 47 15,-23 0-15,24 0 16,-1 0-16,-46 0 16,46 0-16,1 0 15,-1 0 1,-46 0-16,23 24 16,0-24-16,23 0 15,-23 47 1,24-47-16,-48 23 0,48 24 15,-1-47 1,0 24-16,-23 23 16,47-24-16,-23-23 15,-1 24-15,24-1 16,0 1-16,0 23 16,0-24-1,-23 24 1,23-23-16,0 23 15,0 0 1,0-23 0,0 23-16,0-24 15,0 24 1,0 0 0,23-23-16,24-1 15,-23 48-15,-1-71 16,48 70-16,-24-70 15,24 47-15,-48-23 16,71-1-16,-47 1 16,0-24-1,24 23-15,-24-23 16,0 24-16,23 0 16,-46-24-16,47 0 15,-1 0-15,-46 0 16,23 0-16,-24 0 15,48 0-15,-48 0 16,48 0-16,-1 0 16,-23 0-1,0 0-15,24 0 16,-24 0 0,-23-24-16,-24 0 15,23 24-15,1 0 16,-1-47-16,24 24 15,-23-48 1,-1 24 0,1 24-16,-24-1 15,0 1-15,0-1 16,0 1-16,0-1 16,0 1-1,0-1-15,0-23 16,0 24-1,-24-48-15,1 48 16,23-24-16,-47 23 16,23 24 31,-23 0-47,0 0 15,-24 0-15</inkml:trace>
  <inkml:trace contextRef="#ctx0" brushRef="#br1" timeOffset="-59515.52">30903 4868 0,'0'24'109,"0"23"-93,0-24 0,0 24-1,-23 0 1,-1 0-16,1 24 16,23-48-16,-47 1 15,23 23-15,24-24 16,-23 24-16,-1 0 15,1-23-15,-1-1 16,24 1-16,-23 47 16,-1-48-1,24 1-15,-23 23 0,-1 0 32,24-24-17,0 1 1,-23-24-16,23 23 15,-24 1 17,24-1-17,0 1 1,0-1 15,0 1 0,0-1-31,0 1 32,0-1-1,0 1 31</inkml:trace>
  <inkml:trace contextRef="#ctx0" brushRef="#br1" timeOffset="-58905.17">30127 6232 0,'24'0'47,"-24"47"-47,0 24 15,0-1-15,0-46 16,0-1-16,47 1 16,-47 23-1,0-24 1,23 1 78</inkml:trace>
  <inkml:trace contextRef="#ctx0" brushRef="#br1" timeOffset="-58106.07">30668 6256 0,'0'23'47,"-23"-23"-31,23 24-16,-24-24 15,1 0 1,-1 0-16,1 0 47,-1 0-47,-23-24 15,23-23 17,24 24 14,0-1-46,0 1 16,0-1-16,0-23 16,24 23-1,0 24-15,-1-23 16,1 23 0,-1 0-1,1 0 1,23 23-1,-24 1-15,-23-1 16,0 1 0,0 0-16,24-1 15,-24 1 1,0-1 0,0 24-16,0-23 15,0-1 1,0 1-1,0-1-15,-71 24 16,71-23-16,0-1 16,-23 1-1</inkml:trace>
  <inkml:trace contextRef="#ctx0" brushRef="#br1" timeOffset="-57203.5">30997 5926 0,'0'0'0,"-47"-47"16,0 47-16,-23-23 0,46 23 15,-23-24-15,0 24 16,-23 0-16,-1 0 16,24 0-16,-24 0 15,24 0-15,0 0 16,24 0-16,-1 0 15,-23 0-15,24 0 16,-1 0 0,1 24-16,-1-1 15,1 1 1,-1 23-16,-23-24 16,47 1-16,-23 23 15,-24 0-15,47-24 16,-24 25-16,24-1 15,-23-24-15,-1 1 16,24-1-16,0 1 16,0-1-1,0 48-15,0-48 16,24 24-16,-24-23 16,47 70-16,-24-71 15,24 1-15,0-1 16,-23 24-16,23-47 15,0 47-15,-24-47 16,48 24-16,-1 0 16,1-24-16,-24 23 15,-23-23-15,46 0 16,-46 0-16,46 0 16,1 0-16,-48 0 15,24 0 1,-23-23-16,23-1 15,-24-23-15,1 0 16,-24-24-16,0 48 16,0-48-16,0 48 15,0-48-15,0 24 16,0 0-16,0 0 31,-24 24-31,1-1 31,-1 24-15,1 0 0,-1 0-1</inkml:trace>
  <inkml:trace contextRef="#ctx0" brushRef="#br1" timeOffset="-56474.81">31750 4868 0,'24'0'47,"93"71"-47,-70-1 16,47 24-16,0 47 15,0-23 1,-70-71-16,-1 0 16,24 0-16,-23-23 15,-1 23 48</inkml:trace>
  <inkml:trace contextRef="#ctx0" brushRef="#br1" timeOffset="-55747.55">32644 5997 0,'0'23'31,"-47"-23"-31,-24 0 16,1 0-16,-1 0 16,0 0-16,1 0 15,46 0-15,1 0 16,-24-23-16,23-24 15,24 23 17,0-23-32,0 24 15,0-1 1,0-23 0,47 47-1,24 0-15,-24 0 16,-24 0-1,72 47-15,-72-23 16,24 23-16,-23-24 16,-24 24-16,23-23 15,1 23-15,-24-24 32,0 1-17,0 23 1,0-23-16,0 23 0,-24-24 15,1 24-15,-1-23 16,24-1-16,-23 1 16,23-1-1,-24-23-15,1 24 16,-25-24 31,25 0-47</inkml:trace>
  <inkml:trace contextRef="#ctx0" brushRef="#br1" timeOffset="-55041.7199">32785 6044 0,'-24'0'78,"-23"0"-78,24 0 47,-24-24-31,47 1-1,0-1 1,0 1-16,0-1 15,0 1-15,0-1 16,0-23-16,0 24 16,47-1-1,-24 24 1,24 0 0,-23 0 15,-1 0-16,1 0-15,-1 47 16,-23 24 0,24-71-16,-24 47 15,0-24-15,0 24 16,0 0-16,0 0 16,0 1-1,0-1-15,0-24 16,-24 1-16,1-1 15,-1 1 1,1-24 31</inkml:trace>
  <inkml:trace contextRef="#ctx0" brushRef="#br1" timeOffset="-54169.56">32949 5668 0,'-47'-24'0,"24"24"15,-48-47-15,1 24 16,46 23-16,-70 0 15,24 0-15,-24 0 16,23 0-16,24 0 16,0 0-16,0 0 15,0 0-15,23 23 16,1-23-16,-48 24 16,71-1-16,-23 1 15,-24-1-15,47 1 16,-47 23-16,23-24 15,24 24 1,0 24-16,-23-1 16,23-23-16,0 0 15,0 24-15,0-47 16,0 23-16,0 0 16,0 23-1,23-46-15,1 23 16,-1-24-16,48 24 15,-48 0-15,24-23 16,0-1-16,-23 24 16,46 0-16,-23-47 15,24 0-15,23 24 16,-47-24-16,24 0 16,-1 0-16,-23 0 15,0 0-15,-23-24 16,23 24-16,-47-23 15,47-24-15,-24 23 16,1-23-16,23 24 16,-47-24-16,23 0 15,-23-24-15,24 1 16,-24 46-16,0 1 16,0-1-1,0 1-15,0-1 16,0 0-16,0 1 15,-24 23 48,1 0-63</inkml:trace>
  <inkml:trace contextRef="#ctx0" brushRef="#br1" timeOffset="-53202.63">32291 6679 0,'0'47'62,"0"47"-62,0-23 16,-94 70-16,23-24 16,24-46-16,-47 23 15,47-24-15,0-22 16,47-25-16,-23 24 16,23-23 15</inkml:trace>
  <inkml:trace contextRef="#ctx0" brushRef="#br1" timeOffset="-52041.89">31515 8372 0,'23'-23'0,"-23"-1"47,-23 24-47,-24 24 16,0-1-16,23 24 15,1-47-15,-1 0 16,24 24-1,24-24 48,-1 0-47,1 0-16,-1 0 15,-23-24 1,0 1-1,0-1 1,0 1 0,0-1-16,0 1 15,0-1 1,0 1 0,0-24-16,-23 23 15,-24 1-15,0-24 16,23 47-16,1-24 15,23 1 1,0-1 47,0 0-32,23-23-16,1 47-15,23 0 16,0 0-16,-24 0 16,1 0-1,-1 0-15,1 24 16,-24-1 0,0 1-1,23 23-15,-23 0 31,0-23-31,0-1 32,0 1-32,0-1 15,0 1 95,24-24-79</inkml:trace>
  <inkml:trace contextRef="#ctx0" brushRef="#br1" timeOffset="-51649.8">32126 7972 0,'0'-23'0,"-47"23"16,47 47 0,-23 0-1,-1-23-15,24 46 16,-23-23-16,-1 0 16,24 0-16,0-23 15,-23 46 1</inkml:trace>
  <inkml:trace contextRef="#ctx0" brushRef="#br1" timeOffset="-50842.57">32150 7667 0,'-71'-24'15,"-70"24"-15,47 0 0,-24 0 16,-70 0-16,141 0 15,-23 0-15,-1 0 16,-23 24-16,24 46 16,46-70-16,-23 47 15,0 0-15,0 0 16,47-23-16,-47 70 16,23-23-16,24-1 15,0-23 1,0 24-16,0-1 15,0 1-15,0-24 16,0 0-16,0-24 16,0 24-16,24-47 15,-24 24-15,23 46 16,1-70-16,23 48 16,0-25-16,47 24 15,24 24-15,-24-24 16,23-47-16,-23 47 15,0-47-15,24 0 16,-24 0-16,-23 0 16,-1 0-16,1-24 15,-1-23-15,24 0 16,-47 0-16,1 0 16,-1 0-16,-24-24 15,1 24-15,-1-23 16,-23-1-16,0-23 15,0 71-15,0-24 16,0-24-16,0 24 16,0 0-16,0 24 15,0-25 1,0 25-16,-47-71 16,24 70-16,-24-23 15,-1 0-15,25 47 16,-1 0-1,1 0-15,-24 0 16,0 0-16</inkml:trace>
  <inkml:trace contextRef="#ctx0" brushRef="#br1" timeOffset="-48688.28">31538 8278 0,'-23'0'16,"23"47"0,0 0-1,23 0 1,-23-23 0,0-1-1,0 1 1,0-1-16,0 1 15,0-1 17,0 1 61,-23-24-14,23-24-64,0-23 1,0 24 15,0-1 16,0 1-31,-24-1-1,24 1 95,0-1-95,0 1 1,0-1 15,0 1 0,0-1 1,0 1-17,0 46 204,0 48-219,24-24 16,-1 23-16,-23-46 15,0-1-15,0 1 16,0-1 15,0 1-31,0-1 16,0 1-1,0-1 17,0 1-32,-23-24 62,-1 0-46,1 24-16,-1-24 31,1 0-31,-1 0 16,-23 0 30,24 0-30,-1 0 0,24-24-1,0 0 32,0 1-47,0-1 16,0 1 15,24-1-15,-24 1-16,23-1 31,1-23-15,-1 47-1,1 0 1,-1 0-16,-23-23 15,47-1 17,-23 24-17,-24-23-15,23 23 16,1 0 0,-24-24-1,23 24 1,1-23-1,-1-1 32</inkml:trace>
  <inkml:trace contextRef="#ctx0" brushRef="#br1" timeOffset="-47896.05">32714 6749 0,'24'24'16,"-1"0"0,1 46-16,-1-23 15,24 24-15,-23 23 16,23-71-16,-47 48 16,47 23-16,-47-24 15,47-23-15,-23 1 16,-1-25-16,1 24 15,-1-23 1</inkml:trace>
  <inkml:trace contextRef="#ctx0" brushRef="#br1" timeOffset="-47449.07">32973 8043 0,'-24'24'78,"24"46"-78,0 1 16,0-24-16,0-24 16,0 48-16,0-48 15,0 1 1</inkml:trace>
  <inkml:trace contextRef="#ctx0" brushRef="#br1" timeOffset="-46794.5199">33114 8161 0,'0'-24'31,"-23"24"-15,-24 47 0,47-23-16,0-1 15,-24 1-15,24-1 16,0 1-1,0-1 1,0 1 0,0-1-1,24-23 1,-1 0 0,1 0-16,-1 0 15,1 0 16,-24-23-15,0-24-16,0 23 16,0 1-16,0-1 15,0 1 17,0-1-32,-24 24 31,1 0-16,-24 0-15,23 0 63</inkml:trace>
  <inkml:trace contextRef="#ctx0" brushRef="#br1" timeOffset="-45808.6199">33232 8208 0,'0'23'78,"0"24"-78,0-23 16,-24-24-1,24 23-15,0 1 47,24-24 16,-1 0-48,-23-24 32,0 1-31,0-1-1,0 1 17,-23-1-17,23 1 1,-24-1 15,1 24-31,-1 0 16,1 0-1,-1-23 17,24-1-17,0-23 1,0 24-1,0-1 1,24 24 0,-1 0-1,1 0 17,-1 0-32,1 0 15,-1 0 1,1 0-16,-1 0 15,-23 24 1,0-1 0,0 1-1,0-1-15,0 24 16,0-23 0,-23-1 15,-1 1-16</inkml:trace>
  <inkml:trace contextRef="#ctx0" brushRef="#br1" timeOffset="-44826.21">33490 7831 0,'-23'0'16,"-48"-23"-16,48 23 16,-48 0-16,1 0 15,-1 0-15,48 0 16,-48 0-16,48 0 15,-25 0-15,25 0 16,-1 0-16,-23 0 16,47 23-16,-23-23 15,-24 24-15,47-1 16,-47 1-16,23 23 16,1-24-1,23 1-15,0 23 16,-24-47-16,24 47 15,-23 24-15,23-48 16,-24 1 0,24-1-16,0 1 15,0-1-15,0 1 16,0-1-16,0 24 16,0-23-16,0 23 15,24-24 1,-1 24-1,1-23-15,-1-1 16,48 24 0,-48-47-1,24 0-15,-23 0 16,46 0-16,-46 0 16,23 0-16,-23 0 15,23 0-15,-24 0 16,24 0-16,24 0 15,-48 0-15,24-23 16,-23 23 0,-1 0-16,-23-24 15,24 24-15,-1-47 16,1 47-16,-24-23 16,0-24-16,0 23 15,0 1-15,23-48 16,1-46-1,-24 70-15,0 23 16,23-23-16,-23 24 16,24-1-1,-24 0-15,0 1 16,0-1 0,0-23-1,-24 0 1,-23 24-16,47-1 15,-23 24-15,-1 0 16,1 0 0,-24 0-16</inkml:trace>
  <inkml:trace contextRef="#ctx0" brushRef="#br1" timeOffset="-42793.2899">30762 5621 0,'0'23'16,"-23"24"-1,-1 71-15,24-24 16,-94 47-16,71-47 15,-48 24-15,0 23 16,1-47-16,46 0 16,-46 0-16,46-47 15,-23 47 1,24-70-16,-1 23 16,24-24-1,0 1-15</inkml:trace>
  <inkml:trace contextRef="#ctx0" brushRef="#br1" timeOffset="-42152.4">31021 5997 0,'-47'165'47,"0"-1"-47,-24-46 16,1-1-16,23 48 15,-47-94-15,23 23 16,71-47-16,-47 23 16,24-23-16,-1-47 15,0 47 1</inkml:trace>
  <inkml:trace contextRef="#ctx0" brushRef="#br1" timeOffset="-41472.2899">30504 5903 0,'0'47'31,"-71"188"-16,0-70-15,24-48 16,-23 1 0,46-1-16,-23-22 15,24-72-15,23 24 16,-24-23-16</inkml:trace>
  <inkml:trace contextRef="#ctx0" brushRef="#br1" timeOffset="-39456.49">26694 1858 0,'-24'0'15,"0"0"1,24 23 0,-23 48-16,-1-1 15,24-23-15,-23 71 16,-1 47-16,24-71 15,-23 47-15,23-71 16,-47 24-16,47 0 16,-24-47-16,24 24 15,-23-24-15,-24 0 16,47 0-16,0 24 16,0-24-16,-24 23 15,24 24-15,0-23 16,0-24-16,0 23 15,-23 1-15,-1 0 16,24-1-16,0 1 16,0 23-16,0 0 15,0 0-15,0 0 16,0 0-16,24 0 16,23 0-16,-24-23 15,-23-24-15,0 23 16,0-23-1,0 24-15,0 0 16,0-24-16,0-24 16,0 48-16,0-48 15,0 48-15,0-1 16,0 24-16,0 0 16,0 48-16,24-48 15,46 47-15,-23 0 16,0 0-16,0-47 15,-23-23-15,-24-1 16,0-46-16,0-1 16,0 1-16,0 46 15,0-46-15,47 23 16,-47-24-16,0 48 16,0-48-16,24 24 15,-1 47-15,-23-23 16,47 0-16,0 70 15,24 0-15,-24 0 16,23-23-16,-23-1 16,24 1-16,-71-48 15,0-23-15,0-23 16,0 46 0,0-23-16,0 0 15,-24-23-15,-23 70 16,47 0-16,-23 0 15,23-23-15,-24-1 16,24-23-16,0 71 16,0-71-16,0 24 15,47-48-15,-23 24 16,-1 24-16,-23-48 16,0 1-16,0 46 15,0-46-15,0 70 16,0 23-16,-23-46 15,-1 0-15,-23 70 16,24-47-16,-1 23 16,1-46-16,23 23 15,0-24-15,0-22 16,0 22-16,47 1 16,-24 46-16,-23-46 15,0-48 1,0 48-16,0-1 15,0 24-15,0-23 16,0 0 0,0-1-16,0 24 15,0-23-15,0-24 16,0 0-16,0 0 16,0-24-16,0 1 15,0-1-15,-23 24 31,-48-47 1</inkml:trace>
  <inkml:trace contextRef="#ctx0" brushRef="#br1" timeOffset="-37894.11">16816 2257 0,'23'24'15,"-23"70"-15,0 94 16,0-70-16,-47 46 15,47 25-15,0 46 16,-23-71 0,46 48-16,24-71 15,47 94-15,0-141 16,0 0-16,-70-46 16,-24-25-16,0 24 46,0 24-46,0 23 16,0 23-16,-24 1 16,24-1-16,-23 72 15,-1-48-15,24-24 16,0 71-16,0-46 16,71-1-16,47 70 15,-24-22-15,-24-48 16,-70-71-16,24-23 15,-1 24-15,-23-24 16,0 23-16,0 1 16,0 47-16,0-24 15,-47 47-15,24 23 16,-48 72-16,48-72 16,23-46-16,-71 117 15,71-117 1,0 46-16,47-23 15,-23-47-15,-1 24 16,-23-95-16,0 1 16,0 23-16,0 0 15,0 0-15,0 47 16,0 24-16,0 23 16,0 0-16,0 94 15,-23-23-15,23-24 16,23 24-16,1 23 15,46-71-15,24 95 16,0-47-16,-70-118 16,-24-47-16,0-24 62,0 24-62,0 1 16,0 22-16,0-23 15,-47 24-15,47-1 16,0-46-16,0 46 16,0 1-16,0-24 15,0 23-15,23 1 16,48-24 0,-1 24-16,-22-24 15,-48-24-15</inkml:trace>
  <inkml:trace contextRef="#ctx0" brushRef="#br1" timeOffset="-9853.16">22225 1552 0,'-94'47'63,"47"23"-63,-24-22 15,24-1-15,0 23 16,0-23-16,24 0 15,-1 0-15,1 0 16,-1-47-16</inkml:trace>
  <inkml:trace contextRef="#ctx0" brushRef="#br1" timeOffset="-9261.4599">21755 1434 0,'23'47'62,"48"71"-62,-24-48 16,0 1-16,23 47 15,-46-95-15,-24 48 16,47-48-16,-47 1 16</inkml:trace>
  <inkml:trace contextRef="#ctx0" brushRef="#br1" timeOffset="-8212.48">21708 1811 0,'0'-24'109,"47"24"-93,0 0-16,23 0 15,-23 0-15,24 0 16,-24 0-16,-24 0 16,48 0-16,-48 0 15,24 0-15,-23 0 16,23 0-16,0 0 16,0 0-1,-23 0-15,23 0 31</inkml:trace>
  <inkml:trace contextRef="#ctx0" brushRef="#br1" timeOffset="-6700.29">20155 1928 0,'24'0'31,"23"0"-15,23 0-16,-22-47 15,-25-23-15,24-1 16,-23 0-16,23-46 16,-47 23-16,23 23 15,-23 24-15,0 0 16,0 24-16,0-24 16,0 23-1,-47 48 95,47 23-95,0 0-15,-70 70 16,70-70-1,0 0-15,0-23 16,0 46-16,0-46 16,0 23-16,0-23 15,23-1-15,1 24 16,23 0 0,-24-23-1,1-1-15,-1 1 16,1-24-1,23 0 1,-24 0 0</inkml:trace>
  <inkml:trace contextRef="#ctx0" brushRef="#br1" timeOffset="-5491.49">20673 1787 0,'23'0'94,"1"0"-94,23 0 16,-24-23-1,1-48 1,-24 24-16,0-24 16,23 24-1,-23 24-15,0-1 16,-47 24 15,24 24-15,-1 23-16,24 23 15,0-46 1,-47 47-16,47-24 16,0 0-16,0-24 15,0 1-15,0-1 16,0 1-16,47-24 16,-23 0-1,23 0-15,-24 0 16,24 0-16,24-71 15,23-70-15,-47 47 16,24-47-16,-48 0 16,1 70-16,-24-23 15,0 71-15,0-24 16,0 23-16,-47 259 109,23-117-109,24 70 16,-23-70 0,23-1-16,0-23 15,-24 71 1,24-95-16,0-23 15,0 0-15,0-23 16,0 23 15,0-23-15,24 23 0,-1-47-1,1 47 1,-1-24-16,1 1 15,23-1 1,-24-23 0,24 0-1,0 0 1,-23-47-16,-24-94 16,47 0-16,-47 47 15,0-47-15,0 23 16,0 48-16,0-1 15,0 24-15,0 0 16,-24-24 0,-23 48-16,47-1 15,-23 24 1,-1 0 15</inkml:trace>
  <inkml:trace contextRef="#ctx0" brushRef="#br1" timeOffset="-4820.76">21708 752 0,'-24'0'16,"24"71"-16,0 23 15,-23-24-15,23 1 16,-24-24-16,24 24 16,0-1-16,0-23 15,0 0-15,-71 24 16,71-48-16,-23 24 15,23-23-15,0-1 16,0 1-16,-24 23 16,24-24-1,0 1-15,0-1 16,0 1 0,0 0-16,0-1 15,0 1 1,0-1-1,0 24 1,0-23 0,24-24-1,-1 0 1,1 23-16,0-23 16,-1 0-1,1 0 32</inkml:trace>
  <inkml:trace contextRef="#ctx0" brushRef="#br1" timeOffset="-4372.99">21614 1317 0,'23'0'78,"24"0"-78,0 0 16,0 0-16,-23 0 16,23 0-1,-24 0 17</inkml:trace>
  <inkml:trace contextRef="#ctx0" brushRef="#br1" timeOffset="-3221.53">22648 1434 0,'24'0'63,"23"47"-48,-24-23-15,48-1 16,-48 1-16,25-1 16,22 1-16,-23-1 15,0-23-15,-23 0 16,-1 0-16,1 0 15,23 47-15,0-23 16,-24-24 0,-23 24-1,24-24 1,23 23 0,-47 1-16,23-24 15,1 0 1,-24 23 109,0 24-110,-47-23 1,0 23-16,-47 47 16,94-71-16,-47 1 15,23-1-15,1 48 16,-1-48-16,1 1 16,-1-1-1,-23 24 1</inkml:trace>
  <inkml:trace contextRef="#ctx0" brushRef="#br1" timeOffset="-1132.1299">27611 2046 0,'23'-94'0,"1"47"16,-24 23-1,23-46-15,-23-1 16,24 0-1,-24-46-15,0 23 16,0 0-16,0 47 16,0-24-16,0 24 15,0 24-15,-24-24 16,1 23 0,-24 1-16,23-1 93,24 0-77,0 1-16,47-1 16,0 1-16,47-1 15,-23 24-15,23 0 16,0 0-16,-23 0 15,-48 0-15,24 0 16,-23 0-16,-1 24 47,-23-1-47,0 1 16,0 23-1,0-23-15,0 46 16,0-46-16,0 23 15,0-24-15,-23 48 16,-24-24-16,0-24 16,0 24-16,-24-23 15,-23 23-15,23 0 16,-46 0-16,46-24 16,1 1-16,23-1 15,0 1-15,47 0 16,-24-24-16,48 0 140,23 23-140,0 24 16,23 24 0,-23-48-16,0 71 15,0-23-15,-23-48 16,23 24-16,0 0 16,0-47-1,-23 0 1,-1 0-16,1 0 15,-1 0-15,1 0 16,-1 0-16,1 0 16,-1-23-16,1-1 15,-1-23-15,1 24 16,-1-48-16,-23 48 16,47-1-16,-47-23 15,0 0 16,24 24-15,-24 46 47,0 1-48,23 23-15,1 23 16,-24-46-1,0 23-15,0-24 16</inkml:trace>
  <inkml:trace contextRef="#ctx0" brushRef="#br1" timeOffset="-882.44">28387 1575 0,'23'0'78</inkml:trace>
  <inkml:trace contextRef="#ctx0" brushRef="#br1" timeOffset="75.48">28646 1669 0,'0'-23'16,"0"-1"0,-24 24 30,1 0-30,-1 24-16,0-1 16,1 25-1,23-1-15,-24 23 16,24-46 0,-23-1-16,23 1 15,0-1 16,23-23-15,1 0-16,23 0 16,-23-23-16,23-24 15,-47 23-15,23-23 16,1 24 0,-24 70 62,0 0-78,0-24 15,0 48-15,0-24 16,0 47-16,0-24 16,0-23-16,0 24 15,0-48 1,0 1-1,0 23-15,0-23 16,0-1 0,0 1-1,-24-24 32,1 0-16,23-24 1,0 1-17,0-1-15,0-23 16,0 23-16,0-46 16,0-1-16,0 24 15,0 0-15,23 0 16,-23 24-16,71-1 15,-48 1 1,1 23 15,-1 0-15</inkml:trace>
  <inkml:trace contextRef="#ctx0" brushRef="#br1" timeOffset="851.87">28881 1152 0,'0'24'31,"23"164"-31,-23-47 16,24-24-16,-1 48 15,-23-47-15,24-24 16,-24-71-16,0 24 16,0-70 93,0-71-93,0 70-16,0 1 15,0-24-15,23 0 16,1 23-16,-1-23 16,1 47-1,23 0 32,-24 47-31,1-23-1,-1 23-15,-23 0 16,0-24 0,0 24-16,0-23 31,0 23 16</inkml:trace>
  <inkml:trace contextRef="#ctx0" brushRef="#br1" timeOffset="1300.6399">29869 1505 0,'-24'23'78,"0"24"-78,1-23 16,-1 70-16,1-94 15,23 24-15,-24 23 16</inkml:trace>
  <inkml:trace contextRef="#ctx0" brushRef="#br1" timeOffset="1740.17">29727 1481 0,'0'71'47,"0"-24"-47,0-24 16,0 48-16,0-47 15,0 23-15,24-24 16,-24 24-16,0-23 16</inkml:trace>
  <inkml:trace contextRef="#ctx0" brushRef="#br1" timeOffset="2109.58">29657 1740 0,'23'0'109,"1"0"-78,-1 0 16</inkml:trace>
  <inkml:trace contextRef="#ctx0" brushRef="#br1" timeOffset="3172.1">30927 1434 0,'0'24'46,"-24"23"-46,24-24 16,-70 48-16,46-24 16,1-24-16,-48 72 15,48-72-15,-1 24 16,1-23-16,-1 23 16,1-24-1,93 24 173,1-23-173,-1-24 1,-46 0-16,23 23 16,0 24-16,0-47 15,-24 24-15,48-24 16,-48 23-16,25-23 15,-25 0 1,-23 24 0</inkml:trace>
  <inkml:trace contextRef="#ctx0" brushRef="#br1" timeOffset="4083.62">29916 1575 0,'-24'24'47,"-70"70"-47,94-70 16,-47 70-16,0-47 15,23-24-15,1 48 16,-1-71-16,1 47 16,23-24-16,-24-23 15</inkml:trace>
  <inkml:trace contextRef="#ctx0" brushRef="#br1" timeOffset="4556.07">29586 1717 0,'0'-24'15,"24"24"1,-1 0-16,48 24 16,-48-24-16,1 47 15,46 0-15,-22 0 16,-1 23-1,0-46-15,-47-1 16,23-23 0,1 24-16,-1-1 47</inkml:trace>
  <inkml:trace contextRef="#ctx0" brushRef="#br1" timeOffset="5109.55">29469 1905 0,'47'-24'16,"-24"24"-1,48 0-15,-24 0 16,0 0-16,0 0 15,-24 0-15,24 0 16,1 0-16,-25-23 16,1 23-16,46 0 15,-23 0-15,0 0 16,-23-24 0</inkml:trace>
</inkml:ink>
</file>

<file path=ppt/ink/ink2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9T14:30:54.014"/>
    </inkml:context>
    <inkml:brush xml:id="br0">
      <inkml:brushProperty name="width" value="0.05292" units="cm"/>
      <inkml:brushProperty name="height" value="0.05292" units="cm"/>
    </inkml:brush>
  </inkml:definitions>
  <inkml:trace contextRef="#ctx0" brushRef="#br0">14393 8702 0,'0'164'63,"0"-70"-48,0 0-15,-23 47 16,-24-70-16,47 0 16,0-48-16,0 24 15,-24-23-15,24-1 78,0 24-62,0-23-16,0-1 16,0 1-16</inkml:trace>
  <inkml:trace contextRef="#ctx0" brushRef="#br0" timeOffset="1644.73">14299 8631 0,'47'0'47,"0"0"-31,24 0-16,-24 0 16,0 0-1,24 0-15,23 0 0,-24 0 16,24 0-16,0 0 15,0 0-15,-47 0 16,47 0 0,-23 0-16,0 0 15,-1 0-15,-23 0 0,0 0 16,0 0-16,-23 0 16,23 0-16,0 0 15,23 0 1,-23 0-16,24 0 15,0 0-15,-24 0 16,0 0-16,-24 0 16,1 0-16,-1 0 15,1 0 1,-1 0 0,1 0 30,-24 71 64,0-1-95,0 1-15,0 23 16,0-24-16,0 24 16,0-47-16,0 24 15,0-1 1,0 1-16,0 0 16,0-48-16,0 1 15,0-1 157,-118-23-156,48 0-16,-48 0 15,24 0-15,-94 0 16,70 0-16,24 0 16,-47 0-16,47 0 15,23 0-15,-70 0 31,118 0-31,-24 0 16,0 0-16,-24 0 16,48 0-16,-48 0 15,24 0-15,23 0 16,1 0-16,-24 0 16,-24 0-16,48 0 15,-24 0-15,0 0 31,70 0 79</inkml:trace>
  <inkml:trace contextRef="#ctx0" brushRef="#br0" timeOffset="2429.67">16886 8607 0,'0'-23'0,"0"70"32,0 0-32,0 47 15,0-47-15,0 47 16,24 24-16,-24-48 16,0-46-16,0-1 15,0 24-15,0-23 16,0-1-16,0 1 15,0-1 17,0 1-17,0 0 1,0-1 0</inkml:trace>
  <inkml:trace contextRef="#ctx0" brushRef="#br0" timeOffset="3992.58">16910 8466 0,'70'0'62,"1"47"-46,-24-23-16,47-1 16,24 1-16,46 23 31,1-47-31,-71 23 15,-47-23-15,0 0 16,-23 0-16,23 0 16,23 0-1,-46 0 1,70 0-16,-47-23 16,-24 23-1,1 0 1,23 0 15,-24 0-15,1 0-1,-1 71 157,-23-1-156,24-23-16,-24 0 15,0 24-15,0-24 16,0 94 0,0-118-1,23 1 1,-23-1-16,0 1 31,0 23 16,0-24-16,0 1 63,-23-24-78,-24 0-16,-24 0 15,-23 0-15,-23 0 16,46 47-16,1-47 16,46 0-16,-47 0 15,48 0-15,-48 0 16,48 0-16,-24 0 15,23 0-15,-23 0 16,24 0 0,-24 0-16,23 0 15,-23 0-15,24 0 16,-24 0-16,0 0 16,0 0-1,23 0 1,1 0 15,-1 0-15,0 0-1,1 0 157</inkml:trace>
  <inkml:trace contextRef="#ctx0" brushRef="#br0" timeOffset="6553.24">19826 13217 0,'0'71'63,"0"23"-48,0-24-15,0-23 0,0 0 16,0 0 0,0 0-16,0 24 0,0 23 31,0-23-16,0-48 1,0 1-16,0-1 16</inkml:trace>
  <inkml:trace contextRef="#ctx0" brushRef="#br0" timeOffset="7962.58">19709 13147 0,'23'0'47,"48"0"-32,-48 0-15,24 23 16,71 1 0,23-1-1,-118-23-15,48 0 16,-48 0-1,24 0-15,1 0 0,-1 0 16,-24 0 0,1 0-16,23 0 15,0 0 1,0 0-16,0 0 16,47 0-16,-71 0 15,71-23-15,-47 23 16,-23 0-1,-24-24-15,23 24 16,1 0 0,0 0-16,-1 0 15,1 0-15,23-23 16,-24 23-16,1 0 16,23 0-1,-24 47 110,-23 23-109,24 1-1,-1-24-15,1 23 0,-24 48 32,23-71-32,1-24 15,-24 1-15,0-1 16,0 1 0,0 47 15,0-24 78,-24-47-78,-70 23-31,0-23 16,0 0-16,23 0 16,-23 0-16,0 0 15,0 0 1,24 0-16,-24 0 0,0 0 16,-1 0-16,1 0 15,47 0 1,-23 0-16,-118 24 31,164-24-15,-23 0-1,0 0 1,24 0-16,70 0 125</inkml:trace>
  <inkml:trace contextRef="#ctx0" brushRef="#br0" timeOffset="8968.05">21872 13147 0,'47'0'47,"-47"23"-47,24 71 16,23 0-16,-24 0 15,-23 0-15,0-23 16,0 23-16,0-23 16,0-24-16,0 0 15,0-24-15,0 1 16</inkml:trace>
  <inkml:trace contextRef="#ctx0" brushRef="#br0" timeOffset="10056.67">22013 13052 0,'24'-23'15,"23"23"-15,23 0 16,25 0-16,-1 0 16,23 0-16,24 47 15,24-24-15,0-23 16,-48 24 0,24 0-16,24-24 15,-71 47-15,0-47 16,24 0-16,-95 0 15,24 0-15,-23 0 16,-1 0-16,1 0 31,-1 0 79,-23 70-48,0 1-62,0-24 16,0 23-16,0 1 15,0-24-15,0 0 16,0 47 15,0-71-31,0 1 16,0 0 31,-23-24-32,-1 23 1,1-23-16,-48 24 16,-23-24-1,0 0-15,0 0 16,-71 0-16,-23 0 16,-24 0-16,48 0 15,-24 0-15,70 0 16,1 0-16,22 0 15,72 0-15,-48 0 16,48 23-16,-24-23 16,0 24-16,23-24 15,1 0-15,-24 0 16</inkml:trace>
  <inkml:trace contextRef="#ctx0" brushRef="#br0" timeOffset="10793.61">23942 13029 0,'0'70'47,"0"25"-47,0-1 16,0 0-16,0 0 15,23 23-15,-23-23 16,47 1-16,0-1 16,-47-71-1,0 24-15,0-23 0,0-1 16,0 48-16</inkml:trace>
  <inkml:trace contextRef="#ctx0" brushRef="#br0" timeOffset="11844.1">23942 13052 0,'47'-23'16,"-24"23"-1,95 0-15,47 47 16,-1 0-16,24-47 16,-23 24-16,23-24 15,-23 0-15,23 0 16,-94 0-16,24 0 31,-95 0-31,24 0 0,-23 0 16,-24 47 156,0 141-157,0-141-15,0 23 16,0 1-16,0-1 15,0-46-15,0 23 16,0-24-16,0 1 16,0 0-16,0 23 15,-24-24 1,1 24-16,-1 0 31,1-23-15,-95-1-1,-23-23 1,47 0 0,-71 0-16,-23 0 0,47 0 15,0 0-15,-24 0 16,48 0-16,23 0 16,70 0-1,-47 0-15,48 0 16,-1 0-1,48 0 48</inkml:trace>
  <inkml:trace contextRef="#ctx0" brushRef="#br0" timeOffset="12575.57">26035 13123 0,'0'47'16,"0"71"-1,0-1-15,0 142 31,0-165-31,0 0 16,0 24-16,0-71 16,0-24-16,24 24 15</inkml:trace>
  <inkml:trace contextRef="#ctx0" brushRef="#br0" timeOffset="13495.18">26082 13194 0,'24'-24'15,"23"24"-15,23 0 32,24 0-32,-47 0 0,47 0 15,0 0-15,0 0 16,1 0-1,-1 0-15,-24 0 0,95 24 16,-118-24 0,0 0-16,-24 0 15,24 0-15,-23 0 16,23 0 15,-47 47 94,24 23-109,-24-23-16,23 24 15,-23 23-15,24 47 16,-24-71-16,47 48 16,-47 23-16,0-70 15,23-1-15,-23 1 16,0-48 0,0 1-16,-94-1 125,-188-23-125,47 0 15,-1 0 1,-493-23 15,706 23-31,-24-24 16</inkml:trace>
  <inkml:trace contextRef="#ctx0" brushRef="#br0" timeOffset="14209.78">29657 13170 0,'0'141'31,"0"-23"-15,47 46-16,-47-70 16,0 1-1,0-1-15,23 0 16,-23 0-16,24-24 16,-24-46-1</inkml:trace>
  <inkml:trace contextRef="#ctx0" brushRef="#br0" timeOffset="15256.66">29774 13194 0,'118'0'0,"-47"0"16,46 0-16,-23 0 15,71 0-15,-71 0 16,47 0-16,-47 0 16,24 0-1,46 0-15,-23 0 0,-23 0 16,-24 0-16,-23 0 15,-24 0-15,23 0 16,-23 0-16,-23 0 16,-1 0 187,-23 70-188,0 24-15,0-23 16,0 23-16,0-24 16,0-23-16,0-23 15,0-1-15,0 1 63,-23-24-32,-142 23-31,118-23 16,-70 48-16,-25-48 15,1 0-15,0 0 16,-94 0 0,-24 0-16,48 0 15,23 0-15,23 0 16,71 0-16,0 0 15,47 0-15,23 0 16,1 0-16</inkml:trace>
  <inkml:trace contextRef="#ctx0" brushRef="#br0" timeOffset="15960.26">31962 13241 0,'-47'211'31,"47"-117"-16,0 24 1,0-24-16,0 0 16,0-47-16,0 0 15,0-23-15,0 23 16</inkml:trace>
  <inkml:trace contextRef="#ctx0" brushRef="#br0" timeOffset="17016.1699">31915 13170 0,'70'0'47,"24"0"-47,-23 0 16,-24 0-16,0 0 15,-24 0-15,24 0 16,24 0-16,0 24 16,-24-1-16,47-23 15,-24 0 1,24 0-16,-47 0 0,24 0 16,-24 0-1,-24 0-15,1 47 156,23 0-140,-47-23-16,24 23 16,-24 23-16,23 24 15,1 24-15,23 47 16,0 70 0,-24-212-1,1 1 1,-71-24 140,-212-24-140,94-46-16,71 46 15,-23 24-15,23-23 16,-1 23-16,25 0 16,-142-47 15,142 23-31,23 24 15,0 0-15,0 0 16,0 0-16,23 0 16</inkml:trace>
  <inkml:trace contextRef="#ctx0" brushRef="#br0" timeOffset="17935.94">27822 10748 0,'0'282'63,"0"-141"-48,0 24-15,0-48 16,0-23-16,0 0 16,0-70-16,0 46 15</inkml:trace>
  <inkml:trace contextRef="#ctx0" brushRef="#br0" timeOffset="19264.55">27822 10701 0,'24'0'16,"23"0"-1,24 0 1,-48 23-1,24 1-15,71-1 16,23 24 0,23 0-16,25-23 15,-72-24-15,-23 0 16,0 0-16,-23 0 16,-24 0-16,0 0 31,-24 0 0,-23 23 203,0 48-234,0 23 16,0-24-16,0 142 31,0-141-31,0-24 16,0-24-16,0 24 16,0 0-16,0-23 15,0-1 1,-23 1 109,-48-24-110,1 0-15,23 0 16,-47 0-16,0 0 16,-71 0-1,47-24-15,-23 24 0,24 0 16,23 0 0,23-23-16,1 23 15,22 0-15,1 0 16,24 0-1,-1 0-15</inkml:trace>
  <inkml:trace contextRef="#ctx0" brushRef="#br0" timeOffset="30577.02">20249 4774 0,'-47'47'16,"47"-24"-1,0 142-15,0-118 0,0 24 16,-23-24 0,-24 0-16,23-47 15,-93 70 1,70-46-16,-24-1 16,-23-23-16,-47 71 15,47-71-15,-24 23 16,24-23-16,-23 24 15,-24-24-15,46 47 16,-93-47-16,24 24 16,-1-24-16,118 0 15,-118 0-15,24 0 16,47 0-16,0 0 16,0 0-16,47 23 15,-47-23-15,47 0 16,-47 0-16,0 0 15,0 47-15,47-47 16,0 0-16,0 0 16,-24 24-16,47-24 15,-70 0-15,94 23 16,-23 1 15,-48-1-15,24 1-16,24-24 15,-1 0-15,-23 23 16,47 1 0,-23-1-16,-1 1 0,-23-1 15,47 1 1,-23-1-16,-24 1 16,23-1-16,24 1 15,-23-24 1,23 23-16,-24-23 47,-47 0-32</inkml:trace>
  <inkml:trace contextRef="#ctx0" brushRef="#br0" timeOffset="31448.31">16510 5456 0,'-24'71'47,"-46"23"-47,46-47 16,1 23-1,-24 24-15,23-23 16,1-24-16,-1 0 16,24 0-16,-23-24 15,23 1-15,-24-1 16,24 1 46,0 0-46,71-1 109,23-23-109,0-47-16,-23 47 15,46-24-15,-46 1 16,-48 23-16,24-24 15,0 1-15,-23 23 32</inkml:trace>
  <inkml:trace contextRef="#ctx0" brushRef="#br0" timeOffset="33985.54">22107 6303 0,'0'-24'31,"118"24"-16,0 0-15,-24 0 16,70 47-16,-23-47 16,71 24-16,-24-1 15,24 24-15,23-23 16,-47-1-16,-23 1 16,47 23-16,-48-24 15,-93-23-15,46 24 16,-93-24-16,23 23 15,0 1-15,-24-24 16,24 23 0,-23-23-1,-1 24-15,1-24 0,23 0 16,-23 47 0,23-47-16,-24 23 0,1 1 15,23-24-15,0 24 16,-47-1-1,47 1-15,-47-1 16,23-23 0,1 24-16,-24-1 15,23 1-15,1-1 16,-1 24 0,-23-23-16,24-1 15,-1 24 1,-23-23-1,0 23 1,0-24 31,0 24-31,0-23-1,0 23 1,0-24-16,-23-23 15,-1 47-15,1-23 16,-1 0-16,-23-1 31,24 1-31,23-1 0,-24-23 16,-23 24 0,24-1-1,-24 1-15,23-24 16,-46 23-16,70 1 15,-24-24-15,-23 0 16,0 23-16,23 1 16,1-24-1,-48 23-15,48-23 16,-24 24-16,23-24 16,-23 0-16,0 0 15,0 0 1,0 0-16,0 23 15,0-23-15,0 47 16,0-47 0,23 0-16,-46 24 0,-1-24 15,48 23 1,-24 1-16,0-1 16,0-23-16,0 24 15,-24-24-15,-46 47 31,93-47-31,1 23 0,-25 1 16,-22-1 0,-71 48-1,94-24-15,0-23 16,0 23-16,0 0 16,0 0-16,-24-24 15,24 24-15,24-23 16,-25 23-16,1 0 15,24-24-15,-24 24 16,23 0 0,-23 0-16,-23 95 31,46-142-15,24 23-16,-23-23 0,23 47 15,0-23-15,-24-1 16,1 48-16,23-24 15,-24-24 1,-23 24-16,24 0 0,-1 0 16,24-23-16,-70 70 15,70-70-15,-71 70 16,47-47 0,1 47-16,-48-47 0,1 70 15,23-70 1,0 24-16,0-1 15,0-22-15,0 22 16,-24 24-16,24-23 16,24-24-16,-1-24 15,-23 24-15,23 0 16,-23 0 0,0 0-16,47-23 15,-23 23-15,-24 24 16,23-48-16,1 24 15,-1-23-15,24-1 16</inkml:trace>
  <inkml:trace contextRef="#ctx0" brushRef="#br0" timeOffset="39007.4">22931 5762 0,'23'0'32,"95"70"-17,-71-23-15,23 0 16,1-23-16,-24-1 15,23 24-15,24 0 16,-46 0-16,22-23 16,-23 0-16,47 23 15,-70-24-15,46 1 16,-23-1-16,0 1 16,24-1-16,-24-23 15,0 47-15,-24-23 16,48-24-16,-47 23 15,23 24 1,0-23-16,0-1 16,0 1-16,-24-1 15,24 1-15,-47 23 0,47-24 16,-47 1-16,47 23 16,0-24-1,0 25-15,-23-25 16,23 24-16,-24-23 15,1 23-15,23-24 16,-23 24-16,-1-47 16,1 24-16,-1 23 15,24-24-15,-23 1 16,-24-1-16,47 1 16,-24-24-16,1 47 15,-1-47-15,-23 23 16,47 24-1,-23-47-15,-1 24 0,1 23 16,-1-47 0,1 23-16,23 25 15,-47-25 1,23 1-16,1-1 31,-1 1 172,1-24-203,-24 23 16,24 1 0,23 23 15,0-24-31,0 1 31,0-1-31,-24 1 16,1-24-16,-1 0 15,1 23-15,-1 1 16,-23-1 0,24-23-1,-24 24-15,47-24 16,-24 23-1,1 1 1,-1-24 31,-23 23-47,24-23 16,-1 0-16,-23 24 15,24-1-15,-1 1 16,1-1 15,-24 24-15,0-23-1,23 0-15,-23-1 16,0 1-16,0-1 16,0 24-16,0-23 15,0 23 1,0-24 15,0 1-31,0-1 31,-23 1-31,-1-1 16,-23 1 0,0 23-1,0-24 1,24-23-16,-24 24 15,23-1-15,-23-23 16,0 0-16,24 47 16,-1-23-16,-23-24 15,-23 23-15,-1 1 16,47-24-16,-46 23 16,-24 1-1,23 0-15,24-24 0,0 47 16,24-24-1,-24-23-15,23 24 16,1-24-16,-1 0 16,1 23-1,23 1-15,-24-24 0,1 0 16,-1 23-16,24 1 16,-23-1-16,-1 1 15,0-24-15,1 94 31,-1-47-15,24-24-16,-23 24 16,23 0-16,-24 24 15,24-48 1,0 25-16,0-1 16,0 23-16,0-23 15,0-23-15,0 23 16,0-24-16,0 48 15,0-24-15,0 23 16,0-23-16,47 0 16,-23 48-16,47-48 15,-24 23-15,23 24 16,24-23 0,-94-24-16,71 0 15,-24-24 1,0 24-16,0 0 0,0 0 15,0-23-15,0 47 16,-24-71-16,25 47 16,-25-24-16,24 1 15,-23-1-15,23 1 16,-24 23 0,1-24-16,93 71 31,-93-94-16,-24 24-15,23-24 16,1 47-16,-1-47 16,-23 23-1,24-23 32</inkml:trace>
  <inkml:trace contextRef="#ctx0" brushRef="#br0" timeOffset="42159.03">22836 5315 0,'48'-24'0,"22"24"16,24 0-16,0 0 15,71 0-15,23 0 16,0 0-16,-47 0 16,141 24-16,-93-24 15,22 23-15,1 24 16,-24-47-16,-23 47 16,-24-23-16,47-1 15,-94-23 1,47 24-16,0 47 15,-47-71-15,-23 0 0,47 23 16,-48 24-16,71 0 16,24-47-16,-1 24 15,25 46-15,-48-46 16,47 70-16,-24-47 16,-46-47-1,0 47-15,23 0 16,-94-24-1,23 1-15,-23-1 16,47 25-16,-46-25 16,-1 24-16,-24-47 15,71 71-15,-47-24 16,24 0 0,-71-24-16,47 24 15,0-23-15,-24-1 16,1 1-16,-24-1 15,0 1-15,23-24 16,-23 23-16,0 1 16,0-1-16,0 1 15,0-1-15,0 1 16,0 23 0,0-23-1,0-1-15,0 1 0,0 23 16,-23 0-1,-1 0-15,-23 23 0,0 1 16,0-24 0,24-47-16,-24 47 15,23 0-15,-23 0 0,47-24 16,-47 1 0,47-1-16,-47 25 15,47-25 1,-23-23-16,23 24 15,-24 23 1,24-24 0,0 1-16,0-1 15,0 1 1,0 23-16,24 0 16,70 0-1,-24 0 1,1 0-16,-1-47 15,1 23-15,23 1 16,-47-24-16,47 0 16,-70 0-16,93 47 15,-23-47-15,0 23 16,0-23-16,94 0 31,48 71-15,-142-71-16,-24 0 0,24 0 15,0 24-15,-23-24 16,23 23-16,-47 1 16,24-24-1,-1 0-15,24 47 16,24-24-16,-48 1 16,48 23-16,-47-24 15,-24 1-15,47 23 16,-94-24-16,23 1 15,1-1-15,-1 1 16,1-1 0,-1 1-16,24 23 31,-23-24-31,-1 24 0,1 24 16,-1-71-16,-23 71 0,0-24 15,0 0-15,0 0 16,47 23-16,-47 48 31,24-48-15,-24 1-16,0-24 0,0 24 15,0-48-15,0 24 16,0 24-16,0-48 16,23 71-16,-23-23 15,0-48 1,48 24-16,-48 24 15,47 94 1,0-142 0,-47 48-16,47 23 15,0-47-15,0-24 16,-47 1-16,47 23 16,-24-24-16,24 48 15,-47-24-15,47 0 16,47 47-16,-70-70 15,23 23-15,0 0 16,-23 0-16,23 0 16,0 23-16,-24-46 15,48 23 1,-48 0-16,95 70 0,-95-70 31,24 0-31,-47-23 0,47 47 16,-23-48-1,-24 24-15,0-23 16,23-1 0,-23 24-1,0-23-15,0-1 16,0 1 0,24 23-1,-24-24 1,0 24-16,23-47 15,-23 24-15,0 23 16</inkml:trace>
  <inkml:trace contextRef="#ctx0" brushRef="#br0" timeOffset="44159.5899">30057 9289 0,'47'-47'0,"0"47"15,0-70-15,47-1 16,-24-23-16,-46 0 16,94-94-16,-71 70 15,23-117-15,1 94 16,-24 24-16,23-1 15,-46 24-15,-1 47 16,-23 23-16,24 1 16</inkml:trace>
  <inkml:trace contextRef="#ctx0" brushRef="#br0" timeOffset="45104.86">23707 8937 0,'-24'0'47,"1"0"-32,-24-24 1,-24-46-16,24 23 0,-47-24 16,47 0-16,-47 1 15,23-1-15,-46 1 16,93 46-16,-46-70 15,-1 71-15,48-24 16,-1 47-16,-23-24 16,0 24-1,23-47-15,1 47 16,-1-23 0,1-1-1</inkml:trace>
  <inkml:trace contextRef="#ctx0" brushRef="#br0" timeOffset="46152.33">16157 6655 0,'0'0'0,"-23"-23"15,-1-1 1,-23-23-16,24 47 16,-24-23-16,47-1 15,-71-23-15,48 24 16,-1-24-16,-47 0 15,48 23-15,-24-23 16,-24-23-16,-23-1 31,71 24-31,-24 0 0,23 47 16,-23-47-16,0-24 16,24 71-1,23-23-15,-47-1 16,23-23-16,1 47 31</inkml:trace>
</inkml:ink>
</file>

<file path=ppt/ink/ink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7T11:43:42.977"/>
    </inkml:context>
    <inkml:brush xml:id="br0">
      <inkml:brushProperty name="width" value="0.05292" units="cm"/>
      <inkml:brushProperty name="height" value="0.05292" units="cm"/>
      <inkml:brushProperty name="color" value="#7030A0"/>
    </inkml:brush>
  </inkml:definitions>
  <inkml:trace contextRef="#ctx0" brushRef="#br0">2117 6608 0,'47'0'78,"47"0"-62,0 0-16,47 0 15,-23 0-15,-24 0 16,0 0-16,0 0 15,-47 0-15,23 0 16,-23 0-16,47 0 16,1 0-16,-1 0 15,0 0-15,-24 0 16,24 0-16,24 0 16,-24 47-16,-23-47 15,-24 0-15,0 47 16,23-47-1,1 0-15,-24 0 16,47 0-16,23 24 16,25-24-16,-48 0 15,0 23-15,-24-23 16,24 48-16,24-48 16,-48 0-16,-46 0 15,23 23-15,-23-23 16,23 0-16,0 0 15,47 0-15,94 0 16,-94 0-16,-24 0 16,-22 0-16,-1 0 15,-24 0-15,24 0 16,0 0-16,0 0 16,24 0-16,-24 0 15,23 0-15,24 0 16,95 0-16,-72 0 15,24 0-15,-23 0 16,-48 0-16,1 0 16,-24 0-16,24 0 15,-1 0 1,1 0-16,-24 0 16,23 0-16,24 0 15,24 0-15,-48 0 16,25 0-16,-48 0 15,-24 0-15,71 0 16,-70-23-16,70 23 16,-24 0-16,24 0 15,0-24-15,-23 0 16,0 24-16,23 0 16,0-23-16,-47-1 15,23 24-15,1 0 16,-48 0-16,24 0 15,0 0-15,24 0 16,-24 0-16,24 0 16,-1 0-16,-23 0 15,-23-23 1,23 23 0,-24 0-1,24 0-15,-23 0 16,23 0-16,0-24 15,0 1 1,-24 23-16,1 0 16,0 0-16,-1 0 15,24-24 1,-23 24 0,-24-23-16,23 23 62,1-24-46,-1 24-16,24-47 15,0 24 1,-23-1-16,-1 1 16,1-1-16,-1-23 15,1-23 1,23 46-1,-47-23-15,0 24 16,0-1 0,0 1-16,0-1 15,0 0 1,0 1 0,0-1-16,0 1 15,0-1 16,0 1-15,0-1 15,-24 1 1,1 23-1,-71-24-16,23 24-15,-70 0 16,0 0-16,-94 0 16,-24-23-16,0 23 15,48-47-15,23 23 16,-1 1-16,95-1 16,71 24-16,-24 0 15,-24-23-15,48 23 16,-24 0-16,-24-24 15,48 24-15,-48 0 16,-23 0-16,0-23 16,-94 23-16,47 0 15,23 0 1,24 0-16,-71 0 0,71 0 16,0 0-1,47 0-15,-23 0 16,-1 0-16,0 0 15,1 0-15,-24 0 16,0 0-16,-94 0 16,94 0-16,-24 0 15,-23 0-15,23 0 16,1 0-16,46 0 16,-23 0-16,23 0 15,24 0-15,0 0 16,0 0-16,-47 0 15,24 23-15,-24-23 16,-24 24-16,0-24 16,24 0-16,47 23 15,0-23-15,24 47 16,-24-47-16,23 0 16,1 0-16,-24 0 15,-24 0-15,24 24 16,-23-24-16,-1 23 15,0-23-15,24 0 16,-47 24-16,47-1 16,24-23-1,-1 0 1,1 0-16,-1 0 16,-46 0-16,-1 0 15,-23 0-15,-47 0 16,47 0-16,23 0 15,48 0-15,-48 0 16,48 0-16,-1 0 16,1 0 15,-24 0-15,0 0-16,0-23 15,-24-1-15,0 1 16,48 23-16,-1-24 15,1 24 1,-1 0 0,1 0 31,-24 0-16,23 0-16,-23 0 1,24 0 0,-1 24-16,1-1 15,-48 24 1,48-23-16,-1-24 16,24 23-16,-23 1 15,-48 23-15,71 0 16,-47-24-16,47 1 15,-24 0 1,24-1 31,0 1-31,0-1-1,0 1 1,0-1-1,0 1-15,0-1 16,0 24 0,24-23-1,-24-1 1,24 24 0,-24-23-1,0-1 1,23 1-16,1-1 31,-24 1 32,23-24-63,1 23 15</inkml:trace>
  <inkml:trace contextRef="#ctx0" brushRef="#br0" timeOffset="28983.97">2658 13358 0,'47'0'16,"23"0"-16,-46 0 16,46 0-16,-23 0 15,24 0-15,-1 0 16,1 0-16,23 0 16,-47 0-16,24 0 15,-1 24 1,24 23-16,-23-47 15,-24 0 1,70 23-16,-70-23 16,24 0-16,0 0 15,23 0-15,0 0 16,-24 0-16,1 0 16,23 0-1,-24 0-15,-22 0 16,-25 0-16,24 0 15,-23 0-15,46 0 16,-23 0-16,24 0 16,-24 0-16,-24 0 15,24 0-15,-23 0 16,-1 0 0,1 0-1,-1 0 1,1 0-1,23 0 1</inkml:trace>
  <inkml:trace contextRef="#ctx0" brushRef="#br0" timeOffset="30359.05">2211 14981 0,'0'47'0,"23"-47"16,24 47-16,24 0 15,-1 0-15,24 24 16,-46-71-16,22 23 16,71 24-16,24-23 15,-48-1-15,25-23 16,-25 0-16,1 0 15,23 0-15,-47 0 16,23 0-16,-69 0 16,46 0-16,-24 0 15,1 24-15,-1-24 16,1 23-16,-24-23 16,23 24-1,-46-24-15,46 0 16,-46 23-16,23-23 15,0 0-15,0 0 16,24 0-16,23 47 16,-71-47-16,71 0 15,-23 24-15,-1-24 16,-46 0-16,23 0 16,-23 0-16,-1 0 15,1 0-15,-1 0 16,1 0-16,-1 0 15,48 0-15,-48 0 16,24 0-16,24 0 16,-1 0-16,-23 0 15,0 0-15,0 0 16,-23 0-16,-1 0 16,1 0-1,0 0-15,-1 0 16,48 0-16,-24 0 15,47 0-15,-47 0 16,23 0-16,1 0 16,-24 0-16,0 0 15,-24 0 1,48 23 0,0-23 30,-24 0-46,-24 0 16,1 0 0,-1 0 15,1 0-15,23 0-16,0 0 15,-24 0 1,1 0-1,-1 0 79</inkml:trace>
  <inkml:trace contextRef="#ctx0" brushRef="#br0" timeOffset="62992.44">17239 7408 0,'-23'0'16,"-24"0"-16,-1 0 15,1 24 1,24-24-16,-24 47 16,23-47-16,-23 23 15,24 24 1,-1 0-1,1 0-15,23 0 16,0-23 0,0 23-16,0-24 15,0 24-15,0 0 16,23-23 0,-23-1-16,47 48 15,-23-24-15,23 0 16,-24 0-16,1-47 15,-24 47-15,23-23 16,1 23-16,-24 0 16,23 0-16,-23-24 15,0 1-15,0 23 16,0 0-16,0 0 16,-23 23-1,23-46-15,-24 23 0,-23 24 16,47-48-16,-47 24 15,24 24-15,23-48 16,0 1 0,0 23-1,0-24-15,47 24 16,-24-23-16,1-1 16,-24 48-16,47-48 15,-24 1-15,-23 23 16,24 24-1,-24-24 1,0-24-16,0 48 16,0-1-16,0-23 15,0 24 1,-94 23-16,47 23 16,0-46-16,23 47 15,-23-24-15,47-47 16,0 23-16,0 24 15,0-23-15,0-1 16,47 1-16,-47 0 16,24-24-16,-1-24 15,-23 48-15,24-48 16,23 24-16,-47 0 16,0 0-16,0-23 15,0 23-15,0 0 16,0 0-16,0-24 15,-24 95-15,1-47 16,23-1-16,-24 24 16,1 0-16,-1-23 15,24-1-15,0 1 16,0 0-16,0 23 16,0-24-16,0-23 15,0 0-15,0-23 16,0 23-16,0-24 31,0 1 0,0-1-15,0 1 0,0 23-16,0-24 15,0 24-15,0 0 16,0 1-16,0-25 15,0 24 1,24 24-16,-1-48 16,-23 1-1,0-1 1,47 24-16,-47-23 31,0 23-15,0 0-1,0 0 17,24-24-17,-24 1 95,23-1-79,-23 1-15</inkml:trace>
</inkml:ink>
</file>

<file path=ppt/ink/ink3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9T14:35:00.55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7030A0"/>
    </inkml:brush>
  </inkml:definitions>
  <inkml:trace contextRef="#ctx0" brushRef="#br0">7173 5080 0,'-23'0'78,"-1"0"-62,-70 47-1,71-24-15,-48 48 32,47-71-32,24 23 15,0 1 1,0-1-16,0 24 15,0 0-15,95 0 16,-25 0 0,-46-47-1,-1 24 32,71-24-47,24 0 16,-24 0-1,-71-24 1,1 24 0,-24-23-16,0-1 15,0 1-15,0-1 32,-47 1-32,47-1 15,-24 1 1,-23-24-1,0 0 1,24 23 0,-24 1-1,47-1 1,-24 24 0,-23-23-16,47-1 15,-47 1-15,47-1 16,-23 24-16,23-23 15,-24-1-15,-46 1 32,46-1-17,0 1 1,1 23 15,-24-47-15,47-1-1,0 25 1,0-1 0,0-23 15,0 24-31,0-1 16,0-23-1,0 24-15,0-1 16,23 24-16,-23-23 15,24-1-15,-1 24 125,1 0-125,47 24 16,-48-1 0,-23 1 31,47 23-32,-47-24 1,24-23-16,-24 24 15,0-1 1,0 1 31,23-24-47,-23 23 16,0 1-1,0-1-15,0 1 31,0 23 1,0-23-17,0-1 1,0 1 15,0-1-15,0 24 15,-23-23 0</inkml:trace>
  <inkml:trace contextRef="#ctx0" brushRef="#br0" timeOffset="2166.79">7455 4539 0,'0'-47'47,"-47"0"-31,-23 23-1,46-23 1,-23 24 0,0-1-1,-23 1 1,23 23 0,23-24 15,-23 24-16,24 0 17,-25 0-1,25 0-15,-24 0-1,23 0 1,-23 0-1,24 24-15,23-1 16,-47 1-16,23-24 16,1 23-1,23 1 1,-24-1-16,1 1 0,23-1 16,-24-23-1,24 24-15,0-1 16,-47 24-1,47-23-15,0-1 16,-23 1 0,23-1-1,0 1-15,0-1 16,0 24 0,0-23-1,0 23-15,0-24 0,0 48 31,0-47-15,0 23 0,0-24-1,0 24 1,23-23-16,1 23 16,-24-24-1,23 1 1,-23-1-1,24-23-15,-24 24 16,23-1 0,-23 1-1,24-1-15,-1 48 16,1-71 0,-24 23-1,47 1 1,-24-1-16,-23 1 15,47-1-15,-23 1 16,-24 0 0,47 23-16,-24-47 15,1 23 1,0-23-16,23 47 16,-24-47-1,-23 24-15,24-24 16,46 23-1,-23 1-15,-23-1 16,23-23 0,-24 0-16,24 0 15,-23 0-15,-1 0 16,1 0-16,-1 0 16,24 0-1,-23 0 1,-1 0-16,1-23 15,-1-1 1,1 1-16,0-24 16,-1 0-1,1-24 17,-1 47-32,-23 1 31,0-1-16,0 1 1,0-1-16,24 1 16,-24-48-1,0 48-15,0-24 16,0 23 0,0-23-16,0 24 15,0-24-15,0 23 16,0-23-1,0 24-15,0-1 16,-47 1-16,47-24 16,0 23-1,-24 0 1,1 1-16,23-1 16,-24-23-16,0 47 15,24-23 1,-23-1-1,23 1-15,-24-24 16,1 23 0,23 1-16,0-1 15,-24 24 1,-23-47-16,24 0 16,-1 47-1,1 0 16</inkml:trace>
  <inkml:trace contextRef="#ctx0" brushRef="#br0" timeOffset="3135.7199">7738 4209 0,'0'24'93,"0"0"-93,0-1 16,0 1-16,0-1 16,0 1-1,23-1-15,-23 1 16,0 23-1,0-24 1</inkml:trace>
  <inkml:trace contextRef="#ctx0" brushRef="#br0" timeOffset="4910.25">7714 4209 0,'0'-23'62,"24"-1"-46,23 24 31,-24 0-47,1 0 15,-1 0 1,1 0-1,-1 0 32,24 24-31,-47-1 46,0 1-46,0 0 0,0-1-1,-23 24 17,-24 0-32,23-47 15,1 24-15,-1-24 16,1 0-1,-1 0 1,1 23-16,70-23 188,-24 0-173,24 24 1,0-24-1,-47 23 1,24-23 0,-1 24 46,-23-1-31,0 1 63,0-1-78,0 1-1,-23-24 1,-1 23-16,1-23 31,-1 0-31,1 0 16,-1 0 15,1 0-15,-1 0 15,1 0 188,23-47-204,0 24 48</inkml:trace>
  <inkml:trace contextRef="#ctx0" brushRef="#br0" timeOffset="13895.22">9995 3128 0,'-70'23'47,"23"24"-47,23-23 16,-46-1-16,46 1 15,-23 23 1,24 0 0,-24-24-16,23-23 15,24 24-15,-23-24 16,23 23-16,-24-23 16,1 24-16,-25-1 15,25-23-15,-1 24 16,1-1 15,-1 1-15,-23-1-1,47 1 1,-23-24 0</inkml:trace>
  <inkml:trace contextRef="#ctx0" brushRef="#br0" timeOffset="18847.02">7738 5574 0,'0'47'78,"23"-47"-78,1 47 16,23-47-16,0 47 16,0-24-16,-24 1 15,24-1-15,0 1 16,-23-1-16,23 1 15,0-1-15,-24 1 16,24-1 0,1 1-16,-25-24 15,24 47-15,0-24 16,-23 1-16,23-1 16,-24 1-1,24-1 1,0-23-16,-23 48 31,23-48-31,-24 23 16,-23 1-1,24-24 1,-1 23 0,1-23-1</inkml:trace>
  <inkml:trace contextRef="#ctx0" brushRef="#br0" timeOffset="20345.07">9525 6420 0,'0'-23'32,"0"-1"-32,0-23 15,-47 0 1,0 24 0,23-1-16,-23 1 15,-47-24 1,0-24-1,24 47-15,23-23 16,23 47-16,-23 0 16,-23-23-16,22 23 15,25-24-15,-71 1 16,70 23-16,-23 0 16,0 0-1,24 0-15,-1 0 16,1 0-1,-24 0 1,23 23-16,1 1 16,-1-1-16,1 24 15,-48 48 17,71-48-17,0-24-15,0 24 16,0 0 15,0-23-31,0-1 0,0 24 16,0-23-16,0-1 15,0 1-15,0 23 16,0 0 0,24 0-16,-24-24 15,23 24 1,1-23-16,-1 23 15,1 0-15,-1-47 16,71 118 15,-47-118-31,-47 23 0,94 24 16,-70-23 0,23-24-16,0 0 15,-24 47-15,48-24 16,-47-23-16,23 0 15,0 0-15,0 0 16,-24 0-16,24 0 16,-23 0-16,23 0 15,-24 0 17,24-23-17,-23 23-15,23-24 16,0 1-1,-24-24 1,1 47-16,-1-47 0,1 47 16,0-47-16,-1 23 15,-23-23 17,0 24-32,0-1 15,0 0 1,0 1-16,0-1 15,0-23-15,0 24 16,0-24 0,0 0-16,0 23 15,0 1-15,-23-1 16,23 1-16,-24-1 16,24 1-16,0-1 15,0 1-15,-24-24 16,1 47-16,23-47 15,-24 47-15,24-24 16,-23 1 0,-1-1-1,1 1 1,-1 23 15,1 0-15</inkml:trace>
  <inkml:trace contextRef="#ctx0" brushRef="#br0" timeOffset="21119.78">8631 6373 0,'24'0'47,"-1"47"-31,-23 24-16,0-48 0,0 24 16,0-23-1,0 23-15,0-24 16,0 1-1,0 23 1</inkml:trace>
  <inkml:trace contextRef="#ctx0" brushRef="#br0" timeOffset="22600.3">8937 6655 0,'-23'0'109,"-1"24"-93,0-1-1,24 1 32,0 23-16,0-23 1,24-24-17,0 0-15,-1 0 16,1 0 0,-1 0-1,1 0 16,-24-24 48,0 0-64,0 1 1,0-1-16,-24 24 15,24-47-15,-23 47 16,23-23 0,-24 23-1,1 0-15,-1-47 0,0 47 16,1-24 0,-1 1-1,1-1 16,23 1 1,0-1-1,0 1 0,0-1-31,0 1 16,0-24-1,23 23 1,1 24 0,-1 0-16,1 0 15,0-23-15,-1 23 16,24 0 31,-23 0-16,-1 0 16,-23 23-31,0 1-1,0 23 16,0-24-15,0 1 0,0-1-1,0 1-15,0-1 16,0 1 0,0-1-1,-23-23-15,23 24 16,-24-1 46,24 1-30</inkml:trace>
  <inkml:trace contextRef="#ctx0" brushRef="#br0" timeOffset="28903.34">9549 5479 0,'23'0'47,"-23"95"-16,0-25-31,0-46 16,0 23 0,0-24-1,24 1 1,-24-1-1,23 1 32,-23-1-15</inkml:trace>
  <inkml:trace contextRef="#ctx0" brushRef="#br0" timeOffset="29977.98">9549 5503 0,'0'-47'16,"0"23"-16,47 1 15,-24 23-15,24 0 16,-23 0 62,-1 0 31,1 0-109,-24 23 32,0 24 15,0-23-16,-24 23 31,24-23-46,-23-1 31,-1 24 0,1-47-16,23 24-15,-47-24-16,23 23 15,24 1 1</inkml:trace>
  <inkml:trace contextRef="#ctx0" brushRef="#br0" timeOffset="30431.42">9643 5715 0,'0'0'0,"70"0"16,-46 0-16,-1 0 47,1 23-47,-1 1 15,1-1-15,-1 24 16,24-23 0,-23-1-16,-1 48 15,1-71 17</inkml:trace>
  <inkml:trace contextRef="#ctx0" brushRef="#br0" timeOffset="38904.33">23001 2116 0,'0'-23'62,"-47"23"-31,24 0-15,-24 0 0,23 0-1,0 0-15,-23 0 16,24 0-1,-1 0 17,1 23-17,23 1 17,-24-24-32,24 70 31,0-46-31,0-1 15,0 1-15,0-1 16,0 1-16,0 0 16,0-1-16,0 24 15,0-23 1,0-1 0,0 24 15,0 24-16,0-24-15,-23 0 16,23-24-16,0 1 16,-24-1-1,24 1-15,0-1 0,0 48 32,0-48-17,0 1 1,0-1 46,0 25-30,24-25-32,-1 1 15,48-24-15,-24 23 16,47 24-16,-47-23 15,0-24-15,0 0 16,0 0 0,-23 0-16</inkml:trace>
  <inkml:trace contextRef="#ctx0" brushRef="#br0" timeOffset="39558.6199">23307 2704 0,'23'0'94,"48"0"-94,23 0 15,-23 0 1,-24 0-1,0-23-15,-24 23 32</inkml:trace>
  <inkml:trace contextRef="#ctx0" brushRef="#br0" timeOffset="40075.44">23848 2328 0,'23'71'46,"24"-24"-30,-47 0 0,24 23-16,-1 1 0,-23-48 15,0 1-15,0-1 16,0 1-16,0-1 16,24 24 15,-24-23-16,0-1 1,0 1-16,0-1 16,0 1-1,0-1 17</inkml:trace>
  <inkml:trace contextRef="#ctx0" brushRef="#br0" timeOffset="40471.0899">24177 2798 0,'24'0'0,"-24"24"16,0-1-1,0 1 1,0 23-16,0-24 16,0 25-1,0-25-15,0 1 16,0 23 0,0-24-1</inkml:trace>
  <inkml:trace contextRef="#ctx0" brushRef="#br0" timeOffset="41186.2">24765 2469 0,'0'-23'15,"-24"23"1,1 0 0,-1 0-16,1 0 15,-24 0 1,23 23-1,1 24 1,46 47-16,-23-23 16,0-48-16,0 48 15,0-48 1,0 24-16,24 0 0,-1 0 31,-23-23-15,24-24-16,-1 0 31,1 0-31,-1 0 16,1-24-1,0-23-15,-1 0 16,1 0 0,-24-70-1,0 70-15,0 0 16,0 23-16,0 1 15,0-1 1,-24-23-16,1 47 16</inkml:trace>
  <inkml:trace contextRef="#ctx0" brushRef="#br0" timeOffset="41592.55">25094 2916 0,'24'47'15,"-1"-47"1,-23 47-1,0-23-15,0-1 16,0 1 0,0-1-1,0 1 1</inkml:trace>
  <inkml:trace contextRef="#ctx0" brushRef="#br0" timeOffset="42058.44">25424 2328 0,'23'24'31,"1"46"-15,-24-23-1,0 0-15,23 24 16,-23-1-16,0-23 16,0 0-1,24-23 1</inkml:trace>
  <inkml:trace contextRef="#ctx0" brushRef="#br0" timeOffset="43520.94">25659 1905 0,'0'-24'47,"70"24"-16,-46 0-31,23 0 16,-24 0-16,1 0 15,23 0 1,-24 0 31,1 0-32,23 24 126,-47 46-141,23 71 31,-23-94-31,0 0 16,0 0-16,0 24 16,0-24-16,0-23 15,0 23-15,0-24 16,0 1-1,0-1-15,0 1 0,0-1 16,0 1 0,0-1-1,0 24 1,24-23 0,-24-1-1,24 24 1,-24-23 15,0-1-15,0 1-16,0-1 15,0 24 1,0-23 0,0-1-1,47 25 1,-47-1-1,0-24 1,-47 1 140,23-24-124,0 0-32,1 0 15,-1 0 1,1 0-16,23 23 31,-24-23 0</inkml:trace>
  <inkml:trace contextRef="#ctx0" brushRef="#br0" timeOffset="52214.68">11759 3057 0,'-23'-23'0,"-24"23"16,0 23-1,0 24 1,0 0 0,0-23-16,0 23 0,23-24 15,-23 24-15,-24-23 16,24 23-16,24-47 16,-24 47-16,23-47 15,-23 23-15,24 1 16,-48-1-16,48-23 15,-24 71 1,23-71-16,-23 23 16,24 1 15,-48 23-15,47-23-1,-23-1 1,24 1 15,-1 23-31,-23-24 16</inkml:trace>
  <inkml:trace contextRef="#ctx0" brushRef="#br0" timeOffset="53014.7699">12841 2987 0,'-23'117'47,"-24"-70"-47,0 24 15,-24 46-15,-23-23 16,47-47-16,-94 118 15,117-118 1,-70 47 0,71-70-1,-1-1-15,1 1 16,23-1 0,-24 1 62</inkml:trace>
  <inkml:trace contextRef="#ctx0" brushRef="#br0" timeOffset="54615.18">6750 5527 0,'-24'47'63,"1"-47"-63,-1 23 16,-23 48-1,47-48-15,-23 1 16,-24-1-16,-71 95 31,24-71-15,70-24-16,-23 24 15,0 0-15,0-23 16,0 46-16,0-70 16,-23 95-1,-1-25 1</inkml:trace>
  <inkml:trace contextRef="#ctx0" brushRef="#br0" timeOffset="56510.94">6044 6397 0,'0'-47'0,"0"23"16,-23 1-1,-1-1 1,-23 1 0,-23 23-1,23-24 1,-95-23 0,72 47-1,46 0-15,1 0 16,-1 0-16,-46 0 15,46 0 1,-23 0-16,24 0 31,-1 24-31,1-24 16,23 23-16,-24-23 16,24 24-16,-23-24 15,-1 47-15,1-24 31,-1 71-31,-23 0 16,47-47-16,0 24 16,0-24-16,0 0 15,0-24 1,0 48-16,0-47 16,0 46-1,0-46-15,24 23 0,46 0 31,-46 0-31,-1-24 16,24-23 0,-23 47-16,-1-47 15,24 0-15,24 47 16,-24-47-16,-24 0 16,24 24-16,-23-1 15,23-23 1,-23 0-16,23 0 15,0 0-15,-24 0 16,24 0-16,0 0 16,-23 0-16,46-47 15,-23 47-15,-47-23 16,47-1-16,-23 1 16,23-1-1,-47 1-15,47-1 0,-24 1 16,-23-24-1,24 47 1,-24-47-16,0 23 0,0-23 16,0 24-16,0-24 15,0 23 1,0-23-16,0 0 16,0 23-1,0 1-15,0-1 16,-24-23-16,-23-23 31,24 70-31,23-47 16,-47 47-16,23-47 15,-23 23-15,0 1 16,0-1 0,24 24-16,-24 0 15,23 0 16,-23 0-15,24 0-16</inkml:trace>
  <inkml:trace contextRef="#ctx0" brushRef="#br0" timeOffset="57592.54">5644 6491 0,'0'47'47,"0"0"-32,0-24-15,0 1 16,0 23 0,71-94 155,0 47-155,-24 0 0,-24 0-16,1 0 15,-1 0-15,1 0 16,-1 0 0,24 0-1,-23 47 16,-1-24 1,-23 1-17,0-1 17,0 1-1,-23 23 0,-1-47-31,1 24 16,-1-24-16,-23 23 15,0-23-15,0 0 16,0 24 0,24-24-1,-1 0-15,-23 0 16,-24 23-1,48-23-15,-1 0 16,1 0 0,-1 0 15</inkml:trace>
  <inkml:trace contextRef="#ctx0" brushRef="#br0" timeOffset="58266.34">5550 6467 0,'24'0'32,"-1"0"-1,24 0-31,24 0 15,-24 0 1,-23 0-16,-1 0 16,24 0-16,-23 0 15,-1 0 1</inkml:trace>
  <inkml:trace contextRef="#ctx0" brushRef="#br0" timeOffset="61367.54">4304 6232 0,'0'24'63,"23"93"-48,-23-70-15,24 0 16,-24 0-16,0-23 16,0-1-16,23 24 15,1-23 32</inkml:trace>
  <inkml:trace contextRef="#ctx0" brushRef="#br0" timeOffset="62174.99">4304 6091 0,'47'0'31,"-24"0"-31,48 0 16,-24 0-16,0 0 15,24 0-15,-48 0 16,48 0-16,-24 23 15,-24 1-15,1-24 16,-1 24-16,24-1 31,-70 24 79,-71-47-95,47 24 1,23-1-16,-23-23 16,24 0-1,-1 24 1,1-24-1,-1 0 17,1 0-32,-1 0 15,1 0 1,23 23 93</inkml:trace>
  <inkml:trace contextRef="#ctx0" brushRef="#br0" timeOffset="62768.03">4398 6397 0,'71'0'16,"-24"0"15,-24 0-31,24 23 0,-23-23 16,-1 24-16,1-1 31,23 1-31,-47-1 16,23-23-16,1 47 31,-1-23-31,-23-1 31,24 1-15,23-1 78</inkml:trace>
  <inkml:trace contextRef="#ctx0" brushRef="#br0" timeOffset="66927.65">14511 2987 0,'-71'47'94,"48"0"-94,-24-24 15,0 1 1,0 70-16,0-47 16,-24 23-1,71-46-15,-23 23 16,-24 23 0,23-46-16,1-1 15,-1-23 1,24 47-1,-23-23-15,23 0 16,-24-24 0,0 23-16,1 1 15,23-1-15,-47 1 16,23-1-16,24 1 16,-23-1-16,-1 24 15,1-23-15,23-1 16,0 1-1,-24-24 32</inkml:trace>
  <inkml:trace contextRef="#ctx0" brushRef="#br0" timeOffset="70897.9299">8631 7008 0,'-23'0'46,"-24"0"-46,23 24 16,-23-1-16,0 24 16,0-23-16,24-1 15,-48-23-15,48 47 16,-1-23 0,-94-24-16,95 47 0,-24-24 15,23 1 1,1-1-16,-1 1 0,1-1 15,-1 1 1,1-24 0,23 24-1,-24-24 1,24 23-16,-47 1 16,24-1-1,-1 1 16,1-1-15,23 1-16,-24-24 16,24 23 15</inkml:trace>
  <inkml:trace contextRef="#ctx0" brushRef="#br0" timeOffset="71602.36">7502 7949 0,'0'23'47,"0"24"-31,0 24-16,0-24 15,0 24-15,0-1 16,0-23-16,0 0 16,0 0 15,0-23-16</inkml:trace>
  <inkml:trace contextRef="#ctx0" brushRef="#br0" timeOffset="72592.27">7832 8019 0,'0'24'47,"0"0"-32,0-1-15,0 1 16,0-1 15,47-23 110,-24 0-141,1 0 15,23 0-15,-24 0 16,24 0 0,-23 0-1,23 0-15,0 24 16,-47-1-16,23-23 15,1 24-15,23-1 16,-23 24 0,-1 0 15,-23 0-31,0-23 78,0-1-62,0 24-1,0-23 1,-23-1 15,-25-23-15,1 0-1,0 0-15,-23 0 16,23 0 0,23 0-16,-23 0 15,24-23 1,-1-1 0,1 1-16,-1 23 15</inkml:trace>
  <inkml:trace contextRef="#ctx0" brushRef="#br0" timeOffset="73280.4399">7808 8043 0,'0'-24'31,"24"24"-15,-1 0-16,24 0 15,0 0 1,0 0-16,-23 0 16,-1 0-1,1 0 16,46 0 16,-46 0-31,23 0 0</inkml:trace>
  <inkml:trace contextRef="#ctx0" brushRef="#br0" timeOffset="75234.18">8443 7808 0,'-23'-24'16,"-24"1"-1,23-24-15,1 47 16,-1-24-1,-23 24-15,23 0 16,1-23-16,-24 23 16,0-24-1,-24 1 1,48 23-16,-24 0 16,0 0-1,23 0-15,-23 0 16,24 0-1,-1 0-15,-23 0 32,-23 0-32,-1 0 15,24 0 1,0 0 0,0 23-1,23-23-15,1 24 31,-24-1-31,23 1 16,1-24-16,-1 23 16,1-23-1,23 24-15,-24-24 16,24 23-16,-23-23 16,23 24-1,-24-1-15,-23 1 31,47-1-31,0 1 16,-23-1 0,-24 24-1,47-23 1,0-1-16,0 1 16,0 23-16,0-23 15,0-1 1,0 24-1,0-23 1,0-1-16,0 1 16,0 23-1,23-24 1,-23 1-16,0-1 31,24 24-31,-1-23 16,1-1-1,-24 1 1,47 23 0,-24-24-1,24 24 1,0 0 0,-23-23-1,-1-24 1,1 47-16,46-23 31,-46-1-31,-1-23 16,1 0-16,-1 24 15,1-24-15,23 23 16,0 1 0,24-1-16,-24 1 15,23-24 16,-23 23-31,0-23 16,-23 0 0,23 0-16,-24 0 15,1 0-15,-1 0 16,1 0-16,23 0 31,-24 0-15,1 0-16,0 0 0,-1-23 15,1 23 1,-24-24-16,70 24 0,-23-47 31,-23 24-15,-24-1 0,23 24-16,1-23 31,-24-1-31,23 1 15,1-25 1,-1 25 0,1-1-1,-24 1 1,0-24 0,23 47-1,-23-24 1,0 1-1,0-1 1,0 1-16,0-24 16,0 23 15,0 1-31,0-1 16,0-23-1,0 24-15,0-1 16,0 1-1,0-1-15,0 1 0,-23-24 16,23 23 0,0 1-16,-24-25 15,1 48-15,23-23 16,0-24-16,0 23 31,-24 24-15,1-23-16,-1-1 47,24 1 0,-23 23-16</inkml:trace>
  <inkml:trace contextRef="#ctx0" brushRef="#br0" timeOffset="76039.34">8796 7902 0,'0'23'63,"0"24"-47,0 24-16,0-24 15,-24 24-15,24-48 16,0 24-1</inkml:trace>
  <inkml:trace contextRef="#ctx0" brushRef="#br0" timeOffset="76865.09">8866 7925 0,'0'-23'0,"24"-1"31,23 24-15,71 0 0,-71 0-1,0 0 1,-24 0-16,1 0 94,-24 24-94,23-24 15,-23 23 17,0 1-32,0-1 15,-47 1 16,24-1-31,-48 1 16,48-24 0,-24 0-1,23 24-15,1-1 16,-1-23 0,1 0-16,-1 24 15,0-24-15,1 0 31,-24 0 1,47 23-1</inkml:trace>
  <inkml:trace contextRef="#ctx0" brushRef="#br0" timeOffset="77240.85">8796 8137 0,'23'0'16,"1"24"0,70 46-1,-47 1-15,0-71 16,-47 23-16,24 24 15,-1 0-15,-23-23 16,24-24-16,-24 23 16,23 1 31</inkml:trace>
  <inkml:trace contextRef="#ctx0" brushRef="#br1" timeOffset="82994.01">9243 6138 0,'-24'-24'16,"24"1"0,-23 23-16,-1-24 15,24 1 1,-23 23-1,-1 0 17,1-24-17,-24 24 1,23 0 0,1 0-1,-1 0 1,1 0-1,-1 0 1,1 0-16,-25 0 31,25 0-31,-1 0 47,1 0-47,-1 0 16,1 24-16,-1-24 15,1 0 17,-24 23-32,23 1 31,1-24-31,23 23 16,-24-23-1,1 24 1,-1-24-1,1 24 1,23-1-16,-24-23 16,24 24-1,-23-1 1,-1 1 0,24-1-1,0 1-15,0-1 16,-23 1-16,23-1 15,0 1 1,0 23-16,0-24 16,0 24-16,0-23 15,0 23 1,0-24 0,0 24-1,0-23 1,0-1-1,0 1-15,23 23 16,-23-23 0,0-1-1,0 1 1,71 23 0,-24 0-1,-47-24-15,23-23 16,1 47-16,23-23 15,0 23 1,-24-47 0,24 23-16,-23 1 15,23-24 1,-24 0-16,1 23 31,0-23-31,46 24 16,-23-24-1,-23 0-15,-1 0 16,24 0-16,-23 0 16,-1 0-1,1 0-15,-1 0 16,24 0 0,0 0-1,-23 0-15,23 0 31,-47-24-31,47 1 32,-24-24-32,1 47 0,-1-24 15,-23-23 1,48 0-16,-48 0 31,0 24 0,23-24-31,-23 23 0,0-47 32,24 24-17,-24 24 1,0-1 0,0 1-16,0-1 15,0 1 1,0-1-16,-24-23 15,24 24-15,-47-48 32,23 24-17,1 47-15,-1-23 16,1-24 0,-1 47-1,1-24-15,-1-23 16,1 47-1,-1-23-15,1-1 16,-24-23 0,23 23-1,1 1-15,-1 23 63,-23 0-48,24 0-15</inkml:trace>
  <inkml:trace contextRef="#ctx0" brushRef="#br1" timeOffset="85512.9">8231 7761 0,'0'-24'63,"-70"24"-47,23-23-16,23 23 15,1-24 1,-1 24-16,1 0 15,-1 0-15,1-23 16,-1 23 0,1 0-16,-1 0 15,1 0-15,-1 0 32,1 0-17,-1 0 1,1 0-16,-1 0 0,1 0 31,-1 0 0,1 0-31,-1 0 32,1 0-17,-25 0-15,48 23 16,-23-23-1,-1 0 1,24 24 0,-47-1-1,24 1-15,-24-1 32,23-23-17,24 24-15,-23-1 16,-1 1 15,1-1-31,23 1 31,0-1-15,-47 24 15,47 0-31,-24-23 0,1 23 16,23-23-1,0 23 1,0-24 0,0 24-1,0-23 1,0 23 0,0-24-1,0 24 1,0-23-1,0 23 1,0-24 0,0 24-1,0-23 1,0 23 0,23-47-16,1 23 15,-24 1-15,23-1 16,1 1-1,23 0 1,-47-1 0,23 1-16,24 23 15,0 23 1,-23-46 0,-1-1-16,1-23 15,-1 0-15,1 24 16,0-1-16,-1-23 15,1 0-15,46 0 16,-46 0 0,46 24-1,-46-24 1,-1 0-16,24 0 16,24 0-1,-48 0-15,24 0 16,0 0-1,-23 0 1,23 0 0,-24 0-16,48-24 15,-47 1 1,23 23-16,-24-24 16,1 1-16,-24-1 15,47 24-15,-24-23 16,1-24-1,23 23-15,-47-23 16,23 24 0,1-25-1,-1 48-15,-23-47 16,0 24 0,0-1-1,0 1-15,24-1 31,-24 1-31,0-24 16,0 23 0,0-23-16,0 24 15,0-24 1,0 0 0,0 23-1,0-23-15,0 24 16,-47-24-1,23 0 1,1 23-16,-1 0 16,24 1-16,-47-1 15,47 1-15,-23-24 32,-24 0-17,23 23-15,1 1 0,-1-1 16,1 1-1,-1 23-15,-23 0 16,23-47-16,1 47 16,23-24-16,-47 24 15,0-23 1,23 23 0,1-24-16,-1 1 15,1-1 1,-1 24-16,-23 0 15,24 0 1,-1-23-16,1 23 16</inkml:trace>
  <inkml:trace contextRef="#ctx0" brushRef="#br1" timeOffset="120567.69">13852 4304 0,'0'-47'0,"0"23"46,-47 24-46,24-24 16,-1 24 0,-70-23 15,71 23-31,-1 0 16,-23 0-16,24 0 15,-24 0-15,23 0 16,-23 0-16,0 0 15,24 0 1,-25 0-16,1 0 16,0 0-1,-23 0-15,-1 23 16,24 25 0,24-25-1,-1 1-15,24 23 16,-47 23-16,24-46 15,-1 23-15,24 0 16,0 0-16,-23-24 16,23 1-16,-24 23 15,24 0 1,0-24-16,0 24 16,0-23-1,0-1-15,0 1 16,0 23-1,24-23 1,-24-1 0,23-23-16,24 24 15,-23-24 1,164 94 15,-141-71-31,-24-23 16,24 0-16,24 0 15,-47 0-15,-1 0 16,24 0-16,-23 0 16,23 0-1,0 0-15,0 0 16,-24 0 0,24-23-1,-23-1-15,-1 1 16,-23-1-1,47-23 1,-23 0 0,-1 0-1,-23 0 1,24 23-16,-1-46 0,-23 46 16,0-23-1,0 24-15,24-48 16,-24 48-16,0-24 15,0 23-15,0-23 16,0 24 0,0-1-1,0 1-15,0-1 16,0 1 0,0-1-1,0 1 16,-24-1-15,-23 0-16,24 1 16,-1 23-1,1 0 1,-1 0-16,1 0 16,-48 0-16</inkml:trace>
  <inkml:trace contextRef="#ctx0" brushRef="#br1" timeOffset="122020.05">13476 4586 0,'-23'0'63,"-1"23"-48,1 1-15,-1-1 16,1 1 0,23-1 15,0 1-15,0 23 15,0-24-31,23-23 31,95 71-31,-48-71 16,-23 0-1,0 0 1,-47-24 15,24-23-15,-24 24 46,0-24-46,0 23 0,0 1-16,-47 23 15,23 0-15,24-24 16,-23 24-1,23-23-15,-24-1 0,1 24 16,-24 0-16,23-23 16,1-1-1,-1 1 1,1-1 0,23 1 46,0-1-62,0 1 16,0-1 46,0 1-46,23-1-1,1 24 48,-1 0-16,1 0-32,-24 24-15,0 23 16,0 0 0,0-24-1,0 1-15,0-1 0,0 1 16,0-1-16,0 1 16,0-1 15</inkml:trace>
  <inkml:trace contextRef="#ctx0" brushRef="#br1" timeOffset="123123.36">12136 6020 0,'0'24'78,"0"-1"-78,0 1 125,23-24-109,1 0-16,-1 0 16,1 0-16,23 0 15,-24 0 1,1 0 0,23 0-16,-24 23 15,1 1 16,-1 0-31,1 46 32,-24-46-32,0 23 15,0-24-15,0 1 16,0-1 0,0 1-16,0-1 15,-24 24 16,1-47-15,-24 24 0,23-24-16,-23 0 15,24 0 1,-1 0 0,-46 0-16,46 0 15,1 0-15,-24 0 16,-1-24-16,48 1 15,-47-1-15</inkml:trace>
  <inkml:trace contextRef="#ctx0" brushRef="#br1" timeOffset="123626.45">12089 5950 0,'23'0'32,"1"0"-32,23 0 15,0 0-15,0 0 16,0 0-16,0 0 15,-24 0-15,48 0 16,-48 0 0</inkml:trace>
  <inkml:trace contextRef="#ctx0" brushRef="#br1" timeOffset="124792.59">12629 5856 0,'0'-24'0,"0"1"15,-47-24 1,0 47 0,24-24-16,-1 24 15,1-23-15,-1 23 16,-23 0-16,24-24 16,-24 24-1,23 0-15,-23 0 16,0 0-1,24 0-15,-24 0 16,23 0 0,-23 0-1,23 0 1,1 0 0,-1 71-16,-23-48 15,24 1-15,23-1 16,-24 1-1,24-1-15,0 1 16,-23 23 0,23-24-16,0 1 0,0 23 15,0-24 1,0 24-16,0-23 16,-24 0-1,24-1-15,0 1 16,0-1-1,0 1-15,0-1 32,0 24-17,0-23-15,24-1 0,-24 1 16,0-1-16,70 48 16,-46-48-1,23 24 1,-24-23 15,1-1-15,0 1-16,23-24 15,-47 23 1,23-23-16,24 0 16,-23 0-1,23 0 1,-24 0-1,1 0 1,23 0 0,-24-23-1,1 23-15,-24-24 16,47 1 0,-24-1-16,1 1 15,-1-1 1,-23 1 15,0-1-31,0-23 16,0 24-16,0-24 15,0 23 1,0-46-16,0 46 16,0-23-16,0 24 15,0-25-15,0 1 16,0 0-16,0 24 15,0-1 1,0 1 15</inkml:trace>
  <inkml:trace contextRef="#ctx0" brushRef="#br1" timeOffset="125625.3">13852 4939 0,'24'47'47,"23"0"-32,24 70-15,-24-46 16,23-1-16,24 24 15,-70-47 1,46 0-16,1 24 16</inkml:trace>
  <inkml:trace contextRef="#ctx0" brushRef="#br1" timeOffset="126377.34">14629 5785 0,'0'71'78,"0"-1"-78,0 24 31,0-47-15,0-23-16,0 23 15</inkml:trace>
  <inkml:trace contextRef="#ctx0" brushRef="#br1" timeOffset="127560.36">15146 6091 0,'-47'0'63,"23"0"-48,-46 71 17,70-48-17,0 1-15,0-1 63,0 1-63,23 23 15,24-47 1,0 0-16,0 0 16,0 0 15,1 0-31,-48-24 16,0 1-1,23 23 1,-23-47-16,0 23 15,0-23 32,-23 47-31,-48-47-16,-23 23 31,70 24-31,-23 0 16,24 0-1,23-23 17,-24 23-17,1-47 1,23 23-16,-24 1 16,24-1-16,0 1 15,0-1 1,0 1-1,0-1 1,0-23 15,94 24-15,-23-1-16,-48 24 0,1-23 16,-1 23-1,1 0 1,23 0-1,-23 0-15,-1 23 16,-23 1-16,24 23 16,-1 0-1,-23-24-15,0 24 16,0-23 0,0 23 15,0-24-16,0 1 1,-47-24-16,24 23 16,-1-23-1,0 24-15</inkml:trace>
  <inkml:trace contextRef="#ctx0" brushRef="#br1" timeOffset="128594.79">15593 5597 0,'0'-23'15,"-47"-1"-15,23 1 16,-46-1-16,23 24 15,-47-24-15,70 1 16,-23 23-16,0 0 16,-71-24-16,95 24 15,-24 0-15,-24 0 16,24 0-16,24 0 16,-48 0-1,24 0 1,-23 0-16,23 0 15,-1 24 1,-22 23-16,23-23 16,23-1-16,-23 24 15,0 0 1,24-23 0,-1-1-16,1 24 15,-24 47 16,23-23-31,24-24 16,0 0-16,-23-24 16,23 24-16,0-23 15,0 23-15,0-23 16,0 23-16,0 0 16,23-24-1,24 24-15,-23 24 16,-1-71-1,48 47-15,-48-24 16,48 24-16,23 0 0,-47 0 16,0-23-16,188 46 31,-164-70-15,-1 0-16,1 0 15,-48 0-15,48 0 16,-48 0-16,48 0 15,23-23 1,-23-1 0,-48 1-16,48-24 0,-24 23 15,0-23-15,0 0 16,0-23-16,-24-24 16,1 23-16,23-47 15,-47 48-15,0-1 16,0 24-16,0-23 15,0 46-15,0-46 16,0-1-16,0 48 16,0-1-1,-24-23 17,1 47-32,-1 0 15,-23 0-15</inkml:trace>
  <inkml:trace contextRef="#ctx0" brushRef="#br1" timeOffset="129408.61">14746 6585 0,'-47'47'63,"24"0"-47,-48 47-16,47-70 15,-46 46-15,-1-46 16,24 46-16,0-46 15,-23 46-15,-1-23 16,48 0-16,-1-23 16,1 23 15</inkml:trace>
  <inkml:trace contextRef="#ctx0" brushRef="#br1" timeOffset="129994.08">13359 7808 0,'0'23'47,"0"24"-31,0-23-16,0 23 15,0 0-15,0 0 16,0-23-1,0-1 1</inkml:trace>
  <inkml:trace contextRef="#ctx0" brushRef="#br1" timeOffset="130808.91">13805 7784 0,'-23'24'47,"23"23"-31,0-24 46,70-23 32,-23 0-94,-23 0 16,-1 0-16,1 0 31,0 0-31,-1 0 16,1 24-16,-1 46 15,1-70-15,-24 24 16,0-1-16,0 1 16,23 0-1,-23-1-15,0 1 16,0-1-1,0 24 1,-23-23 0,-1 23 15,1-47-15,-1 0-16,1 23 15,-1-23-15,-23 0 16,0 0-1,23 0 1,-23 0 0,24 0 15</inkml:trace>
  <inkml:trace contextRef="#ctx0" brushRef="#br1" timeOffset="131297.03">13735 7808 0,'47'0'46,"23"0"-46,-23 0 16,95-24 0,22-23-1,-140 47 1</inkml:trace>
  <inkml:trace contextRef="#ctx0" brushRef="#br1" timeOffset="132545.81">14182 7620 0,'-24'0'0,"-46"-47"31,23 0-15,0 23-16,23 24 15,0-23 1,-23 23-16,0 0 15,24 0-15,-48 0 16,48 0-16,-24 0 0,-24 0 16,24 0-16,24 0 15,-24 0-15,0 0 16,0 0 0,0 0-1,23 0-15,-23 0 16,23 23-1,-46-23-15,70 24 16,-24-1 0,-23 24-1,0-23 1,47-1 0,-23 1-1,-1-1-15,24 24 16,0 0-1,0 0 1,0-23 0,0-1-16,0 24 0,0-23 15,0 46-15,0-46 16,24 23-16,-1 0 16,-23-23-16,0-1 15,24 1-15,-1-1 16,1 1-16,-24-1 15,23 1-15,1-1 16,23 1-16,-24 23 31,24-24-31,-47 1 16,48-24 0,-25 23-16,24 1 15,-23-24-15,-1 23 16,1-23-16,23 0 15,0 0-15,-24 24 16,24-24-16,24 0 16,-1 47-1,-23-47-15,0 0 16,-23 0 0,23 0-16,-23 0 15,-1 0-15,24 0 16,-47-24-16,24 24 15,46-23 1,-70-1-16,24 24 16,23-23-1,-47-24 1,23 0 0,1 0-16,-1-24 15,-23 24 1,24 0-1,-24 0-15,0 24 16,0-1-16,0-23 16,0 0-1,0 23-15,0-23 16,0 0 0,0 0-16,0 24 0,0-1 15,0 1-15,0-1 16,-24 1-1,1-1 1,23 1 0,-24 23-16,-23 0 15</inkml:trace>
  <inkml:trace contextRef="#ctx0" brushRef="#br1" timeOffset="134042.3499">14088 4068 0,'23'-23'16,"24"117"30,-23-47-46,-24-24 16,0 48-16,0-47 16,0 23-1,23-24-15,-23 24 0,0-23 16</inkml:trace>
  <inkml:trace contextRef="#ctx0" brushRef="#br1" timeOffset="135200.3899">14205 4092 0,'24'0'63,"-1"0"-63,48 0 16,-1 0-16,24 0 15,-47 0-15,-23 0 16,23 0-16,-23 0 31,-1 0-15,1 0-1,-24 47 32,0-24-31,0 24-1,-24-47-15,24 24 16,-47-24-16,23 0 16,1 24-16,-1-24 15,1 23 1,-1 1-16,-23-1 16,0-23-16,0 24 15,47-1 1,24-23 124,46 0-124,-46 0-16,23 0 16,0 0-1,0 0 17,-23 47-32,-24-23 31,0-1 47,0 24-78,-24-23 16,0-24-1,1 0-15,-48 0 16,24 0-16,0 0 15,24 0 1,-1 0 0,1 0-1,-1 0-15,1 0 16,23-24 0,-47 24-1</inkml:trace>
  <inkml:trace contextRef="#ctx0" brushRef="#br1" timeOffset="136124.9">13029 4986 0,'0'23'47,"0"24"-32,-23 24-15,-48 46 16,24-93-16,0 23 15,0 47-15,0-71 16,24 24-16,-25-23 16,48 0-16,-47-1 15,47 1-15,-23-1 32,23 1-32,-24-1 31,1 1-16,-1-24 1,24 23 0</inkml:trace>
  <inkml:trace contextRef="#ctx0" brushRef="#br1" timeOffset="136847.21">16087 5291 0,'23'0'63,"1"24"-63,23-1 16,-47 24-16,0 24 15,0-48 1,0 48-16,0-47 15,0-1 1,0 1 15</inkml:trace>
  <inkml:trace contextRef="#ctx0" brushRef="#br1" timeOffset="137832.5">16181 5338 0,'47'-23'47,"0"23"-47,-47-24 15,23 24-15,1 0 16,23 0 15,-24 0-31,1 24 16,-1-1 0,1-23-1,-24 47 48,0-23-48,0-1 1,-24 1 0,-23-1-1,24-23 1,-24 24-1,23-24 17,48 0 108,23 0-124,0 47 15,-24-23 0,-23-1 16,0 1-47,0-1 16,0 1 0,0-1-1,0 1 1,-23-24-1,-1 0 1,-23 0-16,24 0 16,-24 0-1,23 0-15,-23 0 16,24 0-16,-1 0 16,-23 0-16,24 0 15</inkml:trace>
  <inkml:trace contextRef="#ctx0" brushRef="#br1" timeOffset="138705.26">11007 5103 0,'23'0'47,"1"24"-32,-1-1 1,-23 24-16,24 0 16,-24-23-16,0 23 15,0 0-15,23 0 16,1-47-16,-24 23 16,0 24-1,0-23 1,0 0-1,0-1 64</inkml:trace>
  <inkml:trace contextRef="#ctx0" brushRef="#br1" timeOffset="139680.07">11124 5056 0,'24'0'16,"23"0"15,23 0-15,-23 0-1,24 0 1,-48 24-16,1-1 16,0-23-16,-24 24 15,23-24 1,-23 23 15,0 1-15,0-1-1,0 1-15,-23-1 16,-1-23 0,0 24-16,1-24 15,-1 23 32,48-23 94,70 0-126,-23 47 1,-24-23 0,-24 23-1,1-47 1,-24 23 0,0 1-1,0 23 1,0-23 15,0-1-15,-24-23-1,-23 24 1,0-24 0,-23 0-16,46 0 15,0 0-15,1 0 16,-24 0 46,23 0-46</inkml:trace>
  <inkml:trace contextRef="#ctx0" brushRef="#br1" timeOffset="144872.84">14652 7690 0,'0'24'62,"0"117"-46,0-118-16,0 24 16,0 71-16,0-71 15,0 0-15,24-23 16,-24 23-16,0-24 15,0 1 1</inkml:trace>
  <inkml:trace contextRef="#ctx0" brushRef="#br1" timeOffset="145692.66">14581 7714 0,'48'0'15,"-25"-24"1,24 24-16,-23 0 15,23 0-15,94 0 32,-94 0-32,-24 0 15,1 0 1,-1 0-16,1 0 31,-1 0 0,1 24-15,-24-1 0,0 1 15,0-1-15,0 1-1,0-1-15,0 1 31,-71 46-15,24-46 0,0-1-16,24 1 15,-1-1-15,-23-23 32</inkml:trace>
  <inkml:trace contextRef="#ctx0" brushRef="#br1" timeOffset="146232.57">14746 8067 0,'94'0'46,"-23"0"-46,-48 0 16,1 23 0,-1 1-1,1-1-15,70 48 16,-71-24 0,24 0-16,-23 0 15,23 0-15,-23-24 16,-1-23 109</inkml:trace>
  <inkml:trace contextRef="#ctx0" brushRef="#br1" timeOffset="157793.47">16275 2916 0,'0'23'78,"-24"1"-78,-23 23 15,0 0-15,0 24 16,24-71-16,-48 70 16,24-23-16,-47 0 15,-71 141 1,95-117 0,70-48-1,-47-23-15,0 48 16,23-25-1,1 1-15,-48 23 32,48-47-17,-1 23 17</inkml:trace>
  <inkml:trace contextRef="#ctx0" brushRef="#br1" timeOffset="162863.4499">14064 8654 0,'47'0'63,"-23"0"-47,23 0-1,0 0-15,47 48 16,-71-1-16,24 0 15,24-24 1,-24 48-16,-24-48 16,119 95-1,-119-95-15,24 1 16,-47-1-16,47 48 16</inkml:trace>
  <inkml:trace contextRef="#ctx0" brushRef="#br1" timeOffset="164031.23">15052 9454 0,'23'0'78,"-23"47"-78,0 24 16,0-24-16,0 23 16,0-46-1,0 23-15,24 23 16,46 72-16,-70-119 15,0 24-15,0-23 32,0-1-17,0 1 1,0-1 0</inkml:trace>
  <inkml:trace contextRef="#ctx0" brushRef="#br1" timeOffset="165355.4">15240 9595 0,'24'0'62,"-1"0"-46,1 0-16,23 0 15,-24 0-15,24 0 16,-23 0-16,23 0 16,0 0-1,0 0 1,-24 0-1,24 0 220,-23 0-220,-1 0 220,-23 71-235,0-48 15,0 24-15,0 0 16,0 24-16,0-48 16,0 48-16,0-24 15,0-23-15,-23-1 16,23 1 15,0-1 94</inkml:trace>
  <inkml:trace contextRef="#ctx0" brushRef="#br1" timeOffset="166817.24">15828 9407 0,'0'-70'16,"-24"46"15,24 0-31,-23 24 16,-1 0-16,-23-47 15,24 47-15,-1-23 16,-46 23-16,23-24 15,0 1-15,0-1 16,-24 1 0,24-1-16,0 24 15,24 0-15,-25 0 16,25 0-16,-48 0 16,48 0-16,-24 0 15,23 0-15,-23 0 16,24 0-16,-1 0 15,-23 0-15,47 24 16,-47-24-16,24 23 16,-1 1-16,-23-24 15,47 23 1,-23 1-16,-1-1 0,-46 95 31,46-71-15,24-23-16,0 23 15,0-24 1,0 24-16,0 0 16,0-23-1,0-1-15,0 24 16,0 0 0,0-23-16,0 23 15,0-24 1,0 1-16,24-1 15,23 24-15,-24 24 16,1-47 0,-1-1-16,24 24 15,-47-23 1,47-1-16,-23 24 16,-1-23-16,1-1 15,-1 1-15,1-24 16,-1 23-16,24 24 15,0-47 1,0 0 0,0 24-16,-23-24 31,23 0-31,0 0 0,0 0 16,-23 0-16,23 0 15,-24 0 1,24 0-16,-23 0 15,-1 0-15,1 0 16,23 0 0,0-24-1,-24-23-15,24 0 16,-23 24-16,-1-24 16,-23 23-1,24 1-15,-24-1 16,23 1-1,-23-1-15,0-23 16,0 0 0,0 23-1,24-46 1,-24 46 0,0 1-16,0-1 15,0-23 1,0 24-16,0-24 15,23 23-15,-23 1 16,0-24 15,0 0-15,0 23 0</inkml:trace>
  <inkml:trace contextRef="#ctx0" brushRef="#br1" timeOffset="167563.75">16134 9525 0,'23'0'63,"-23"23"-63,0 1 15,0 46 1,0-46-16,0 23 15,0-24 17,0 24-17</inkml:trace>
  <inkml:trace contextRef="#ctx0" brushRef="#br1" timeOffset="168336.8499">16157 9360 0,'0'-23'16,"24"-1"15,23 24 16,23 0-47,24 0 31,-23 0-15,-48 0-1,1 0 1,0 0 0,-24 24 31,23-24-47,-23 23 15,0 1 16,0 23-15,0-24 0,-23 24-1,-25-23 1,48-1 0,-47 1-1,24-1 1,-24-23-16,0 24 0,23-24 15,24 23-15,-23 1 63,-1-24-47,1 0-16</inkml:trace>
  <inkml:trace contextRef="#ctx0" brushRef="#br1" timeOffset="168848.28">16228 9666 0,'23'23'31,"1"1"-15,23-1-16,-47 1 15,47-1-15,-24-23 16,-23 24-16,71-1 31,-48-23-15,-23 24 0,24-1-1,0 1 1,-1-24 93</inkml:trace>
  <inkml:trace contextRef="#ctx0" brushRef="#br1" timeOffset="179810.15">13970 5550 0,'0'118'63,"0"-24"-48,0 0-15,0 47 32,0-94-17,0-24-15,0 1 0,0-1 16,-24 48-1,-23-47 1,24 23-16,-1-47 16,1 23-1,-48 1-15,24-1 0,-23 1 16,-1-1 0,1 24-1,23-47 1,0 0 15,47 24-15,-24-24-1,1 0 1,23 23 0,-24 1-1,0-1-15,1 24 16,-1 24-1,-23-48-15,0 95 32,24-71-17,23 0-15,0-23 16,-24 23 0,24-24-16,-23 24 0,-1 0 31,1 0-31,23-23 15,0-1-15,0 1 0,-24-24 16,1 47 0,23-24-1,-24-23-15,24 24 16,0-1-16,-23 1 16,-1-1-1,1 1 1,-1-24-16,-23 71 0,24-48 15,-1 1 1,24-1-16,-23-23 16,-1 0 15,1 0-15,-1 24-1,24 23 1,-24 23-1,1-23-15,23 0 16,0 47-16,0 0 16,-47 24-1,47-24-15,0 0 0,0 0 16,-24 0-16,24 24 16,-23-24-16,23-23 15,0 46 16,0-93-15,0 46 47,0-46-63,47 46 15,-24-23-15,-23 47 16,47-23-16,48 282 47,-48-118-47,23-118 15,-46-22-15,23-1 16,0 23-16,0-46 16,0 23-16,70 23 15,-93-70 1,-1 24-16,24-47 15,24 23-15,-47 0 16,23-24-16,47 48 16,23-1-1,1-23 1,-1 24-16,95-24 16,-71 0-16,-47-24 15,24-23 1,-24 0-16,47 24 15,-23-24-15,46 47 16,24-23-16,-93-24 16,46 0-16,-94 23 15,-24 1-15,71-1 16,-47-23 0,0 24-16,24-24 15,-1 0-15,25 0 16,-1 0-16,0 0 15,-24 0-15,1 0 16,-1 0 0,-23 0-16,24 0 15,-24 0-15,47-47 16,24-24-16,23 24 16,164-71-1,-257 71 1,22 0-16,-23 24 0,-23-24 15,-24 0 1,23 23-16,-23-46 16,47 23-16,-47 0 15,0 0-15,0-1 16,0 1-16,0 24 16,0-48-16,0 1 15,-23-48 1,-24 71-16,23 0 15,1-23-15,-48-48 16,71 71 0,-47-24-16,0-46 0,23 46 15,1 1-15,-48-48 16,24 48-16,0-1 16,24 24-16,-48-24 15,48 24-15,-71-47 16,47 47-1,23 24-15,-70-24 0,70 23 16,-23-23-16,-47 0 16,47-47-1,0 71 1,47-1-16,-23 0 16,-1-23-16,-46 0 15,46 0-15,-23 0 16,47 0-1,-23 0-15,23 0 16,-24 0-16,24 0 16,0-23-16,0 23 15,0-24-15,0 0 16,0 1-16,0-1 16,0-23-16,0 0 15,0-141 1,71 141-1,-71 23 1,47 24-16,0 0 16,-24 24-16,-23-1 15,47-23-15,-23 0 32,46-23-32,-23 23 15,-23 0-15,23 0 16,0-48-16,24 25 15,-48 23-15,1-24 16,23-46-16,-24-95 31,48 118-31,-71 47 16,47-24-16,-47 1 16,0 23-16,23 23 15,1 1-15,-24-1 16,0 1-1,23-1-15,-23 1 16,24 23 0,-24-24-16,0 1 15,47-1-15,-47 1 16,0-24-16,23 0 16,-23-1-16,0 1 15,0-23 1,0 46-1,0-23-15,0 0 16,0 24 0,0-24-16,0 23 15,0 1 1,0-1 0,0 1-1,0-1-15,-47-23 31,0 0-15,47 24-16,-23 23 16,-1-24-1,1 24-15,-48-47 32,-23 47-17,47 0 1,-23-24-16,46-23 15,0 47-15,1 0 16,-24 0-16,0 0 16,23 0-1,-46 0 1,-1 0 0,48 0-16,-24 0 15,23 0 1,-46 0-16,46 0 0,-23 0 15,-23 0-15,22 0 16,-46 0-16,0 0 16,0 0-16,24 0 15,-1 0 1,48 0-16,-24 0 0,-47 24 31,-95 23-15,166 0-16,-24-47 15,23 0 1,1 24-16,-48-1 16,24 1-1,24-1-15,-71 1 16,47 23 0,-48 0-1,72-47-15,-24 47 16,0-24-16,0 1 15,23-1-15,-70 1 16,47-1-16,24 1 16,-24-24-1,23 23-15,1 1 16,-24-24-16,47 23 16,-24 1-16,-46-24 15,70 23 1,-24 1-1,24-1 1,-24-23-16,-23 24 47,47 0-16,-47-1-15,47 1-1,-23-24 1</inkml:trace>
  <inkml:trace contextRef="#ctx0" brushRef="#br1" timeOffset="183024.0799">17286 5056 0,'0'-23'47,"47"23"47,-47 23-79,0 1 1,0-1 31,0 1-47,0 46 15,0-23 1,0-23 0,0-1-16,0 1 15,0-1 1,0 1 31,-47-24 0,71 0 109,-1 0-141,24 0 1,-23 0 0,23 0-1,0 47-15</inkml:trace>
  <inkml:trace contextRef="#ctx0" brushRef="#br1" timeOffset="183802.72">17686 5291 0,'0'-23'47,"23"23"-16,1 0-15,23 0-1,0 0 1,-23 0-16,-24-24 0,47 24 16,-24 0-1,24 0-15</inkml:trace>
  <inkml:trace contextRef="#ctx0" brushRef="#br1" timeOffset="184624.3799">18462 5056 0,'0'-23'47,"-47"23"-32,23 0 17,1 0-32,-1 23 31,24 1-31,-47-1 0,47 1 16,0-1-1,-23 1 1,23-1-1,0 1-15,0 23 16,47-24 15,-24 1 1,24-24-1,1 0-16,-1 0 1,-24-24 0,1 1-1,-24-24 48,0 23-63,0 1 15,0-1-15,0-23 16,0 24 0,-24-1 15,1 24 31</inkml:trace>
  <inkml:trace contextRef="#ctx0" brushRef="#br1" timeOffset="185116.57">18838 5244 0,'24'0'32,"-1"0"-17,1 0 1,23 0 0,-24 0-1,48 0-15,0 0 16,-48-23-1</inkml:trace>
  <inkml:trace contextRef="#ctx0" brushRef="#br1" timeOffset="185689.3799">18956 5385 0,'23'0'78,"24"0"-78,1 0 16,-1 0-16,-24 0 16,48 0-16,-48 0 15,1 0-15,-1 0 16,1 0 0</inkml:trace>
  <inkml:trace contextRef="#ctx0" brushRef="#br1" timeOffset="186696.26">19473 5009 0,'24'0'63,"-1"0"-48,1 0-15,-1 0 16,1 0-16,-1 0 16,1 0-16,-1 0 31,-23 24 0,0 23-15,0-24-1,0 1 1,0 23-16,0-24 16,0 24-16,0-23 15,-23-1 1,-24 24-16,23-47 31,71 0 157,24 0-157,-47 0-16,23 0 1</inkml:trace>
  <inkml:trace contextRef="#ctx0" brushRef="#br0" timeOffset="202438.65">13688 6702 0,'0'24'125,"0"-1"-110,0 1-15,0 0 16,0 46 0,0-46-1,0-1-15,-24 1 16,24-1 93,-23 1-46,23-1-48,23 1 157,1-24-172,23 0 32,0 0-32,-24 0 15,24 0-15,-23 0 16,-1 23-1,1-23 1,-1 0-16,25 0 16,-25 0-16,24 0 31</inkml:trace>
  <inkml:trace contextRef="#ctx0" brushRef="#br0" timeOffset="203385.81">13876 8984 0,'0'23'62,"0"24"-46,0 0-16,0 24 16,0-48-16,0 1 15,0 23-15,23 0 16,-23-23-1,0-1 1,0 1 0,0-1-1</inkml:trace>
  <inkml:trace contextRef="#ctx0" brushRef="#br0" timeOffset="204176.3199">13852 8984 0,'0'-24'31,"0"1"-15,47-1-1,24 24 1,23 0 0,24 0-1,-95 0 1,1 0 93,-24 24-93,-24 23 0,1-24-1,-48 24 16,48-23-15,-24-24-16,47 23 0,-47-23 16,23 47-1,0-47 17</inkml:trace>
  <inkml:trace contextRef="#ctx0" brushRef="#br0" timeOffset="204609.65">13923 9148 0,'0'24'16,"47"46"0,24-46-16,-24 23 15,0 0 1,23-23-16,-70-1 16,24-23-16</inkml:trace>
  <inkml:trace contextRef="#ctx0" brushRef="#br0" timeOffset="-210240.3799">22884 4233 0,'0'-24'16,"-24"24"-16,-23 0 16,23 24-16,-23 23 15,24-23-15,-1-1 16,24 1 0,-23-1-16,23 1 15,0-1 1,0 24-1,0-23-15,47 46 16,-24-46-16,1-1 16,-1-23 46,-23-47-62,0 24 16,0-1-16,0 1 31,0-1-31,0-23 31,0 24-31,0-1 16,-23 24 0,23-23-16,-24 23 15,1-24-15,-24-23 16,23 47-1,1-23 1,-1 23 31,24-24-31,-23 0-1,23 1 1,0-1 31,0-23-47,0 24 15,0-1 1,0 1-16,0-1 16,0 1-1,47 23 1,-24 0-1,24 0 1,-23 0 15,23 0 16,-24 47-31,1-47-16,-24 47 15,0-24-15,0 1 16,23 23-16,-23-24 63,-47 25-32,24-48-16,-24 23-15,0 24 0</inkml:trace>
  <inkml:trace contextRef="#ctx0" brushRef="#br0" timeOffset="-209272.67">22907 3716 0,'-23'0'0,"-1"0"15,-23 0-15,0 0 16,-47 23 15,70 1-31,-46 23 16,70-24-16,-24 24 16,24-23-16,-23 46 15,23-23 1,-24 0-16,1 47 15,23-23 1,-24-24-16,24-23 16,0 46-16,0-46 15,0 23-15,0 23 16,24-46-16,-24-1 16,0 1-16,47 23 15,-47-24-15,47 1 16,-47-1-1,23 1-15,1-24 16,-1 0 0,24 0-16,-23 0 15,46 47 1,-46-47-16,-1 0 16,25 0-1,-1 0-15,-24 0 16,24 0 31,-47-24-32,24-46-15,-24-24 16,0 23 0,0 24-16,0 24 15,0-48-15,0 48 16,0-48-1,0 48-15,0-25 16,0 25-16,0-24 16,-47 23-16,23-46 15,1 23-15,-1 23 16,24 1-16,-23-1 47</inkml:trace>
  <inkml:trace contextRef="#ctx0" brushRef="#br0" timeOffset="-208413.59">22484 4586 0,'0'-24'62,"0"48"-62,0-1 16,-47 24-16,23 24 0,1-24 15,-24 0-15,0 0 16,0 24 0,-1-48-16,1 1 15,24 23-15,-1 0 16,1-47-16,-1 47 15,24-24 1,-23 1-16,-1-1 16</inkml:trace>
  <inkml:trace contextRef="#ctx0" brushRef="#br0" timeOffset="-207520.3199">21378 5668 0,'0'23'47,"0"48"-47,0-48 15,-23 24 1,23-23 62,23-24-62,24 0-16,-23 0 15,-1-24-15,1 24 16,-1 0-16,1 0 16,-1 0-16,1 0 47,0 0-32,23 47 1,-47-23-16,0-1 15,0 24 1,23-23 0,-23 23-1,0 0 1,0-24 0,-23-23-16,-1 24 15,24 0-15,-47-1 16,23 1-16,-46-1 31,23-23-15,23 0-1,-23 0-15,0 0 32,24 0-1</inkml:trace>
  <inkml:trace contextRef="#ctx0" brushRef="#br0" timeOffset="-206933.1">21308 5762 0,'47'-24'31,"-47"1"-15,47 23 0,-24 0-16,1 0 15,-1 0-15,1 0 16,-1 0-16,1 0 16,-1 0-1</inkml:trace>
  <inkml:trace contextRef="#ctx0" brushRef="#br0" timeOffset="-206020.7">21778 5456 0,'-47'-47'32,"24"47"-32,-24 0 15,23 0-15,-47-24 16,48 24-16,-1 0 15,1 0-15,-1 0 16,-23 0 0,24 0-16,-24 47 15,23-47-15,1 47 16,-48 24 0,1 70-1,23-70 1,23-24-1,24 0-15,-23 0 0,-1 0 16,24 23 15,0-23-15,0-23-16,0 23 16,0-23-1,24-1-15,-1 1 16,1 23-1,23-24-15,-47 1 16,47-1-16,23 1 16,-23 23-1,0-47 1,24 0-16,-24 23 0,23-23 16,-46 0-1,0 0-15,-1 0 16,1 0-1,23-23 1,-24 23 0,1-24-16,-24 1 15,47-1-15,-47-23 32,0 24-17,0-1-15,0-23 0,0-71 31,0 71-31,0-23 16,0 23-16,0-24 16,0 48-16,0-1 15,0-23-15,-47 24 16,47-1-16,0 1 16</inkml:trace>
  <inkml:trace contextRef="#ctx0" brushRef="#br0" timeOffset="-205094.29">22860 4750 0,'0'-23'0,"47"23"31,0 47-31,-23 23 16,23 1-16,0-24 15,23 24 1,-23 23-16,47 23 15,-70-93-15,-1-1 0,24 24 16,-23-23 0</inkml:trace>
  <inkml:trace contextRef="#ctx0" brushRef="#br0" timeOffset="-204255.87">23519 5574 0,'-24'23'63,"0"48"-47,24-48-16,0 48 15,-23-48-15,-1 95 16,24-95-1,0 1-15,0-1 16</inkml:trace>
  <inkml:trace contextRef="#ctx0" brushRef="#br0" timeOffset="-203394.23">23613 5621 0,'0'0'0,"23"-24"31,1 24-31,-1 0 0,24 0 16,-23 0-16,23 0 15,-24 0-15,24 0 16,-23 0-16,-1 0 16,1 0-1,23 0-15,-24 0 16,1 0 0,-24 24 140,0-1-156,0 24 15,-24 0-15,24 24 16,0-48 0,-70 95-1,70-71-15,-24 47 16,1-71 0,23 1-1</inkml:trace>
  <inkml:trace contextRef="#ctx0" brushRef="#br0" timeOffset="-202161.22">24130 5503 0,'0'-24'16,"-24"-23"-16,1 24 31,-1-1-31,1 1 15,-1-1-15,-23 1 16,0-1 0,-23 1-16,-1-1 15,48 24-15,-48 0 16,1 0-16,46 0 16,-23 0-16,0 0 15,0 0-15,23 0 16,1 0-16,-24 0 15,23 24-15,1-24 16,-1 23-16,1 1 16,-24 23-16,23-24 31,1 24-31,23 24 16,-24-47-1,24 23-15,0-24 16,-23 24-16,23-23 15,0 46-15,0-46 16,0 23 0,0 0-16,0 0 15,23-24-15,-23 48 16,0-48-16,24 24 16,23-23-16,0 23 15,-47-23 1,23-1-16,1 1 15,-1-24 1,1 23-16,23 24 16,-24-47-16,24 0 15,1 24-15,22-1 16,-46-23-16,23 0 16,-24 0-1,24 0 1,0 0-1,-23 0-15,23 0 32,-24 0-32,24-23 15,-23-1-15,23 1 16,-24-1-16,1 1 16,-1-1-1,1-23 1,23 23-16,-47-23 15,24 24-15,-1-48 16,24 24-16,-23 0 16,-24-23-16,0 46 15,47-46-15,-24-1 16,-23 24-16,0 0 16,0-24-16,0 48 15,0-1 1,0 1-16,0-1 31</inkml:trace>
  <inkml:trace contextRef="#ctx0" brushRef="#br0" timeOffset="-201358.73">24083 6185 0,'23'0'47,"72"94"-16,-25-47-31,-70-23 16,24 23-16,-1-47 16,-23 47-16,47-24 15,-47 1-15,47 23 16,-23-47-1,23 70 17,-24-23-32,1-23 15</inkml:trace>
  <inkml:trace contextRef="#ctx0" brushRef="#br0" timeOffset="-200703.01">24812 7361 0,'0'165'78,"0"-95"-78,0 24 16,0-70-16,0 46 0,0-46 16,0-1-1,0 1-15</inkml:trace>
  <inkml:trace contextRef="#ctx0" brushRef="#br0" timeOffset="-199614.17">25212 7526 0,'-24'0'62,"-23"0"-46,0 0-1,47 23-15,-23-23 16,23 47-16,0-23 16,-24 23-1,24-24 1,0 24 0,0-23-1,0-1 1,47-23-1,24 0 17,-48 0-32,1 0 0,-1 0 31,-23-23 0,0-1 0,0 1-15,0-1 31,0 1-47,-23-24 16,-24 23 15,47 1-31,-47-1 15,23-46 1,24 46 0,0 1 15,0-1-15,0 0-16,0 1 31,47-48-16,-23 48 1,-24-1-16,47 24 31,-24 0-31,24 0 32,-23 0-17,-24 24 1,0-1-1,0 1 1,0 23 15,0-24-31,0 25 16,0-25 0,0 1-16,0-1 15,0 1 16</inkml:trace>
  <inkml:trace contextRef="#ctx0" brushRef="#br0" timeOffset="-198551.37">25306 6961 0,'0'0'0,"-47"-23"0,23 23 15,-23 0-15,24-24 16,-24 24 0,0 0-1,0 0 1,23 0-16,-23 0 0,-23 0 15,46 0-15,1 0 16,-24 0 0,-1 24-16,1-1 15,24 1 1,-1-1-16,1 1 0,-1 23 16,1 0-1,23-24-15,-47 48 16,47 23-1,0-71-15,0 119 16,0-119 0,0 48-16,0-24 15,0 0-15,23-24 16,-23 24-16,47 24 16,-23-24-16,-1-24 15,24 48-15,0-48 16,1 24-1,-25-23 1,24-24 31,94 0-31,-94-47-1,-23 47-15,23-24 16,-24 1-16,1-24 15,-1 23 1,1-23-16,-1-23 0,1-48 16,-24 71-1,0 0 1,0 24 0,23-24-1,-23-24 1,0 47-1,0 1-15,0-1 16,0 1 15,0-1-31,0-23 32,0 24-32,0-1 15,0 1 1</inkml:trace>
  <inkml:trace contextRef="#ctx0" brushRef="#br0" timeOffset="-197566.5">23283 6256 0,'-70'94'78,"-24"23"-78,-71 71 16,118-117-1,0 0 1,23-24-16,1-24 0,-1 1 16,24-1 77,0 24-77</inkml:trace>
  <inkml:trace contextRef="#ctx0" brushRef="#br0" timeOffset="-197081.3199">22319 7290 0,'0'24'78,"0"46"-78,0-46 16,0 23-16,0-23 15,0 93 1,0-93-16</inkml:trace>
  <inkml:trace contextRef="#ctx0" brushRef="#br0" timeOffset="-196348.02">22766 7290 0,'-47'0'47,"47"24"-31,0-1-1,0 24-15,0-23 32,0 0-17,0-1 1,0 1 0,0-1-1,0 1-15,23-1 16,1-23-16,70 47 31,-94-23-15,24-24-16,-24 23 0,23 1 15,-23 23 1,0-24 0,24 1-16,-1-24 15,-23 47 1,0 0-16,-23-24 15,-24 1 1,23-1 15,0-23-15,1 0 0,-24 0-1,23 0-15,1 0 16,-24 0-16,23 0 15,1 0 1,-1 0 0</inkml:trace>
  <inkml:trace contextRef="#ctx0" brushRef="#br0" timeOffset="-195816.26">22742 7243 0,'24'0'31,"23"0"-31,-24 0 15,48 0 1,-24 0 0,-23 0-16,23 0 31</inkml:trace>
  <inkml:trace contextRef="#ctx0" brushRef="#br0" timeOffset="-194064.2">23142 7149 0,'0'-23'15,"0"-24"1,0 23-16,-23 24 15,-1-23 1,24-1-16,-47 24 16,-47-23-1,0-24 1,23 47-16,1 0 16,23 0-16,-24 0 31,24 0-31,24 0 0,-1 0 15,-23 0 1,0 0 0,0 23-1,24 1 1,-1-1-16,1-23 16,-48 71-1,47-71 1,1 47-16,-1-24 15,1 1 1,23-1-16,0 1 0,0 23 16,0 0-1,0-24-15,-47 24 16,47 1 0,0-25-16,0 24 15,0 24 16,0-48-31,0 1 0,0 23 16,23 23 0,1-46-1,-24 23-15,23 23 16,1-46-16,-24-1 16,0 24-1,23-23-15,25-1 16,-48 25-16,47-25 15,-24 24 1,1-47-16,-24 24 16,23-1-16,24 1 15,-23 23-15,-1-24 16,1 24-16,23-47 16,-47 24-16,47-1 15,-24 1-15,1-24 16,-1 0-16,24 0 15,-23 0-15,23 23 16,0-23-16,24 0 16,-24 0-16,23 0 15,-23 0-15,0 0 16,-23 0-16,-1 0 16,48 0-1,-1-47 16,-46 24-31,-24-24 0,47 47 16,-24-71 0,24 48-16,-47-1 15,0 1 1,0-1-16,24-23 16,-24 24-1,0-25-15,23 25 16,-23-48-1,0 48-15,0-48 16,0 24-16,0 0 16,0 0-16,0-23 15,0 23-15,0 0 16,0-24-16,0 24 16,0-24-16,0 1 15,-23-1-15,23 48 16,-47-24-16,23 0 15,1-24-15,-24 48 32,23-24-32,1 47 0,-1-24 15,1 1 1,-1-1-16,1 1 16,-1 23-1,1 0 1,-1 0 46,1 0-46</inkml:trace>
  <inkml:trace contextRef="#ctx0" brushRef="#br0" timeOffset="-187255.04">24671 5174 0,'0'47'78,"0"23"-62,0-23 0,0 24-16,0-48 15,0 24-15,0-23 16</inkml:trace>
  <inkml:trace contextRef="#ctx0" brushRef="#br0" timeOffset="-185851.84">24647 5197 0,'0'-23'15,"24"23"63,-1 0-62,1 0 0,23 0-1,-23 0-15,-1 0 16,1 0 0,23 23-16,-24 1 15,24 23 1,-47-24 15,0 1-15,0-1-1,0 1 1,0-1-16,0 1 16,0-1-1,-70 1 16,46-1-31,48-23 219,23 0-219,-24 24 16,24 23 31,-23-23-32,-24-1 1,0 1-16,0 23 31,0-24-15,0 1 15,0-1 0,0 1 16,-24-24-31,1 0-1,-1 0 1,1 0 0,-1 0-1,1 0 1,-1-24 0,-23 1 46,47-1-62,-23 1 16,23-24 15</inkml:trace>
  <inkml:trace contextRef="#ctx0" brushRef="#br0" timeOffset="-184535.71">20649 5315 0,'0'23'47,"0"71"-31,0-70-16,0-1 16,0 25-16,0-25 15,0 1-15,0-1 16,0 1 15</inkml:trace>
  <inkml:trace contextRef="#ctx0" brushRef="#br0" timeOffset="-183534.47">20649 5221 0,'0'-24'31,"24"24"-15,23 0-1,-24 0-15,24 0 16,-23 0 0,46 24-16,-46-1 15,70 48-15,-47-48 16,-47 24 15,0-23 16,0-1-31,0 1-1,0-1-15,0 1 16,-47 0-16,0-24 16,0 23-1,23-23 16,1 0-15,46 0 109,1 0-78,23 0-16,-23 0-15,-24 47-1,0-23 1,0 23 31,-24-47-47,0 0 16,-23 0-16,0 0 15,24 0-15,-24 0 16,0 0-1,0 0 17,47-24 15,0 1-32</inkml:trace>
  <inkml:trace contextRef="#ctx0" brushRef="#br0" timeOffset="-182710.34">23401 3692 0,'-24'0'0,"1"0"15,23 71 1,-24-48-16,24 48 15,0-24-15,0 0 16,0 23-16,0 48 31,0-95-15</inkml:trace>
  <inkml:trace contextRef="#ctx0" brushRef="#br0" timeOffset="-181694.94">23330 3833 0,'0'-23'32,"71"23"-17,-48 0 16,48 47-15,-71-24 0,24-23-16,-1 47 15,-23-23 1,0-1 0,0 1-1,0-1 1,0 1-1,-23 23 17,-25-47-1,25 0 31,94 23 63,-1 24-125,-46-47 16,23 24 0,-24-1-1,1 1-15,-1 0 63,-23-1 15,0 1-78,-23-1 0,-1-23 16,1 0-1,-24 0 1,23 0-1,-23 0 1,24 0 15,-1-23-15</inkml:trace>
  <inkml:trace contextRef="#ctx0" brushRef="#br0" timeOffset="-178294.4799">21261 7314 0,'0'23'62,"0"48"-46,23 117 0,-23-117-1,0-48-15,24 24 16,-24-23-16,0-1 31,0 1-31,23-24 63</inkml:trace>
  <inkml:trace contextRef="#ctx0" brushRef="#br0" timeOffset="-177447.77">21261 7196 0,'0'-23'31,"23"23"-15,95 0-1,-71 0-15,23 0 16,-46 0-16,-1 0 16,1 0-16,0 23 15,-1-23 17,-23 24-17,0-1-15,0 1 16,0-1-16,-23 1 15,-1 23-15,0-47 16,1 23-16,-1 1 16,1 0-1,-24-24-15,0 47 16,23-47-16,1 0 16,-1 0-16,1 23 0,-1 1 15,71-1 141,0 1-156,-23-24 16,46 23-16,1 48 16,-24-48-16,71 71 15,-1 0 1,-93-94-16,-1 47 16,1-47-16</inkml:trace>
  <inkml:trace contextRef="#ctx0" brushRef="#br0" timeOffset="-176688.21">25729 7079 0,'24'117'62,"-24"48"-46,0-71-1,23 47-15,-23-70 16,0-1-16,24 1 31,-1-71-15</inkml:trace>
  <inkml:trace contextRef="#ctx0" brushRef="#br0" timeOffset="-175573.7">25800 7243 0,'23'-23'46,"95"-1"-46,-71 24 16,-24 0-16,48-47 16,-24 47-16,-23 0 15,-1 0-15,1 0 63,-24 24-48,0-1-15,0 1 16,0-1-16,0 1 16,0-1-1,0 24 1,-24-23 0,-23-1-16,0-23 15,24 0-15,-25 0 16,25 24-1,-24-24 1,23 0 0,-23 24-16,24-1 31,-1-23 16,24 24 15,0-1-46,0 1 15,47 23 94,0-47-109,-23 23-16,46 1 15,-46 23 1,0-24 0,-1 1-16,1-24 15,-1 47 1,1 0-16</inkml:trace>
  <inkml:trace contextRef="#ctx0" brushRef="#br0" timeOffset="-78566.63">17851 3010 0,'-24'71'79,"-47"-1"-79,-23 1 15,-23 23-15,-24 23 16,0 1-16,23-24 0,0 0 15,71-70 1,0 46-16,0-46 16,0 23-16,24-24 31</inkml:trace>
  <inkml:trace contextRef="#ctx0" brushRef="#br2" timeOffset="-69835.73">25188 7996 0,'47'0'78,"0"71"-62,0-24-16,-23 0 15,23 0-15,-47 0 16,47-24-16,-23 24 15,-1 0-15,1-23 16,-1-1 0,1 24-16,-1-23 15,24 23-15,-23-24 32,-24 1-1,23 23-31,1-47 15,-24 47 32</inkml:trace>
  <inkml:trace contextRef="#ctx0" brushRef="#br2" timeOffset="-68351.52">26646 9125 0,'-70'-94'32,"46"47"-32,-23-24 31,24 48-31,-1-1 15,1 1-15,-1-1 16,-23 24-16,0-47 16,24 24-16,-24 23 15,-24-24-15,24-23 16,24 47-16,-24 0 16,-1 0-16,25 0 15,-24 0-15,23 0 16,1 0-16,-24 0 15,23 0-15,-23 0 16,0 0-16,0 24 16,-47 23-1,71-24 1,-24 1-16,0-1 16,0 24-16,23 0 15,-23 0 1,23 0-16,24-23 0,-23-1 15,23 24-15,-24-23 16,24 23 0,0-24-16,0 1 15,0 70 1,0-70 0,0 23-1,0-24 1,0 24-16,0-23 15,24 23-15,-1 0 16,1-47-16,-1 47 16,1-24-1,23 24-15,-23-23 0,23-1 16,0 24-16,-24-47 16,24 24-16,0-1 15,24-23 1,-71 24-16,47-1 0,0-23 15,0 0 1,-24 0-16,24 0 16,48 0 15,-1 0-15,-47 0-16,-24 0 0,1 0 15,-1 0 1,1 0-16,70-23 31,-47 23-15,-24-24-16,24 1 15,-23-1-15,-24 1 16,23-1-16,-23 1 16,24-1-1,-24 1 1,23 23-16,1-47 15,-24 0 1,0 0 0,23 0-16,-23-24 31,0 48-15,0-1-1,0 1-15,0-1 16,0 0-16,0 1 31,0-24-31,0 23 0,0 1 16,0-1-16,-47 1 15,47-1-15,0 1 16,-23 23-16,-1-24 47,1 1-47,-1-1 15,1 24 1,-1 0 0</inkml:trace>
  <inkml:trace contextRef="#ctx0" brushRef="#br2" timeOffset="-67030.33">25635 9125 0,'24'0'62,"23"0"-46,-24 0 0,48 47 46,-71 0-62,0 0 16,0-24-1,0 1 1,0 0-16,0-1 16,0 1-1,-24-24 1,1 47-16,-1-24 15,1-23 1,-24 24 0,23-24-1,95 23 126,-1-23-125,-46 0-16,-1 0 15</inkml:trace>
  <inkml:trace contextRef="#ctx0" brushRef="#br2" timeOffset="-66181.97">26082 9078 0,'24'0'15,"-1"0"16,-23 23-15,0 1 0,0-1-16,0 1 15,0-1-15,0 24 16,0-23-16,0-1 16,24-23 124,23 0-124,-24 0 15,1 0-15,-1 0-1,48 71 1,-48-47 0,-23-1-1,0 1-15,0-1 31,0 1-15,0-1 15,0 1-15,-70-24 0,46 0-1,-23 0 1,24 23-16,-24-23 47,23 0-32,-23 0 1</inkml:trace>
  <inkml:trace contextRef="#ctx0" brushRef="#br2" timeOffset="-65612.57">26011 9125 0,'24'0'16,"0"0"15,23-24-15,-24 24-1,24 0 1,-23-23-16,-1 23 15,24 0 1,-23 0 0,-1 0-1,-23-24 79</inkml:trace>
  <inkml:trace contextRef="#ctx0" brushRef="#br2" timeOffset="-64904.25">26929 8843 0,'23'0'47,"-23"23"-47,0 48 15,0-1-15,24-23 16,-24-23 0,23 23-16,-23 0 0,0 23 31,24-46-15,-24-1-1,23 1-15,-23 0 31</inkml:trace>
  <inkml:trace contextRef="#ctx0" brushRef="#br2" timeOffset="-64168.52">26976 8984 0,'0'-24'0,"0"1"31,0-1-15,0 1-1,23-1-15,1 24 16,46-23 0,-46 23-16,23-24 15,-24 24-15,1-23 16,23 23-16,-24 0 15,1 0 17,23 23-1,-47 1 0,0-1-31,0 24 16,0-23-1,0 23-15,0-24 16,0 24-16,0 0 16,-23 0-1,-95 0 1,94-47 0,1 0-1,-24 24 1,23-1-1,1-23 64</inkml:trace>
  <inkml:trace contextRef="#ctx0" brushRef="#br2" timeOffset="-63775.12">27046 9266 0,'24'0'31,"46"0"-31,48 71 16,-95-48 0,1 1-16,23 23 15,-23-24 16,-1-23-15</inkml:trace>
  <inkml:trace contextRef="#ctx0" brushRef="#br2" timeOffset="-46270.7599">20720 6726 0,'0'23'47,"0"95"-47,0-47 16,0 46-16,0-23 15,0 47-15,0-47 16,0 1-16,47 210 31,-24-234-31,-23 23 16,0-47-16,0 0 15,0-23 1,0 23-16,24 0 16,-24 0-16,0-24 0,23 1 15,-23-1 1,0 24-1,0-23-15,0-1 16,0 1 0,0-1-16</inkml:trace>
  <inkml:trace contextRef="#ctx0" brushRef="#br2" timeOffset="-43314.97">20720 6702 0,'47'0'16,"47"0"-1,-24 0-15,1 24 0,258-1 31,-94 25-15,-164-48-16,0 0 16,-24 0-1,0 0-15,23 0 16,1 0 0,-48 0-16,48 0 0,-24 0 15,70 0 1,-93 0-1,94 0 1,-71 0-16,0 0 0,23 0 16,-23 0-16,24 0 15,-1 0-15,-23 0 16,24 0 0,23 23-16,-47-23 15,0 0-15,24 0 16,-1 0-16,1 0 15,-24 0-15,47 0 16,71 0 0,117 0-1,-188 0 1,0 0-16,0 0 16,0 0-16,0 0 15,47 0-15,-23 0 16,46 0-16,-69 0 15,140-47 1,-118 23-16,-23-23 16,-70 47-16,46-23 15,-46 23-15,-1 0 16,1 0-16,0-24 16,-1 24 15,24 0-31,0 0 15,0 0 1,0 0-16,0 0 16,0 0 15,0 0-31,0 0 16,-23 0-1,-1 0-15,1 0 16,-1 0-16,1 0 15,23 24 1,-24-1-16,48-23 16,0 24-16,-24 47 15,0-71-15,0 23 16,23 24-16,1-47 16,-48 0-16,1 24 15,-1-24 48,1 0-48,-1 0 1,1 0-16,-1 23 109,-23 95-109,0-48 16,0-23-16,0 47 16,0-23-1,0 23-15,0-23 0,0 140 31,0-70-15,0-117-16,-23 23 16,23-24-16,0 48 15,0-48-15,0 48 16,0-47 0,-24 23-1,24-24 32,0 1-31,0-1-1,0 1 1,0-1-16,0 1 31,0-1-31,-23-23 0,23 24 16,-24-1-1,24 1 64,-23-1-64,-1-23-15,1 24 16,-24-24-16,-71 23 15,71 1-15,-23-24 16,-24 23-16,46-23 16,-22 24-16,-71-24 15,94 23-15,0-23 16,-47 0-16,0 0 16,23 0-1,-47 0-15,71 0 16,-94 0-1,71 0-15,-24 0 16,-24 0-16,24 0 16,23 0-16,-23 0 15,47 0-15,24 0 16,-24 0 0,-24 0-16,1 0 15,-24 0-15,23 0 16,48 0-16,-48 0 15,0 0 1,-23 0-16,0 0 0,-23 0 16,23 24-16,-24-24 15,0 0-15,48 0 16,23 0-16,0 0 16,0 0-16,23 0 15,-23 0-15,0 0 16,-23 0-16,-1 0 31,0 0-31,24 0 16,-70 0-1,93 0-15,-70-47 16,71 47-16,-24 0 16,23 0-16,-23 0 31,24 0-31,-48 0 15,24 0-15,0 0 16,-24 0-16,-23 0 0,24 0 16,46 0-1,-46 0-15,-48 0 16,71-24 0,24 24-16,-1 0 15,-46-23-15,-1 23 47,-47 0-47,71 0 16,-23 0-16,23 0 15,23 0-15,1 0 16,-1 0-16,-46 0 16,46 0-16,1 0 15,-24 0-15,0 0 16,-1 0-16,1 0 15,0 0 1,24 0 0,23-24-16,-24 24 15,-23 0 1,24 0 0</inkml:trace>
  <inkml:trace contextRef="#ctx0" brushRef="#br2" timeOffset="-38783.6199">30927 3927 0,'-24'0'78,"-23"0"-63,47 24 1,-23-1-16,23 24 16,0-23-1,0 23 1,0-24 0,0 24 15,0-23-31,23-24 31,48 0-15,-48 0-16,48 0 15,-24 0 1,-24 0-16,1 0 0,0 0 16,-1 0-16,1 0 31,-24-24 0,0 1-31,0-1 31,0 1-15,-24-24 0,1 47-16,-25-24 15,1 24 1,0-47-16,0 47 15,24-23 1,-1-1-16,1 24 16,-1-23-1,-46-24 1,70 23 0,0 1-1,-24-48-15,1 71 16,23-23-1,-24 23-15,24-24 16,0 1-16,0-1 31,0 1-31,0-1 16,0-23-16,0 23 16,47-46-16,-47 46 15,24 1-15,-1-1 31,-23 1-31,24 23 16,-1 0-16,1 0 16,23 47-1,0-24 1,-47 1 0,23-24-1,-23 23 1,0 1-1,24-1-15,-24 1 16,0 23 0,0-23-1,0-1-15,0 1 16,0 23 0,0-24-16,0 24 15,0-23 1,-24-1-16,1 24 15,-1-47 1,1 24-16,23-1 31,-24-23-15,24 24 15</inkml:trace>
  <inkml:trace contextRef="#ctx0" brushRef="#br2" timeOffset="-37664.0199">31327 3010 0,'-47'0'47,"0"0"-32,-24 0-15,24 0 16,23 0-1,-23 0 1,24 24-16,-1-24 16,1 23-16,-24 1 15,23-1-15,-23 1 16,0 70 0,47-71-1,-47 24-15,24-23 0,23 23 16,-47-24-16,47 1 15,-24 23-15,1 0 16,-1 0-16,1 0 16,23 0-16,-24 0 15,24 0-15,0-23 16,0 23 0,0-24-16,0 24 31,0 24-31,24-24 15,-1 0-15,-23-24 16,47 24-16,-47-23 16,94 46-16,-70-22 15,-1-48-15,24 70 16,-47-46 0,24-24-16,23 47 15,0-24-15,-24-23 16,1 24-16,-1-1 15,24-23-15,1 24 16,-25-24 0,1 0-1,93 0-15,-70-24 16,-23 24-16,46-47 16,-46 24-16,23-1 15,0-23 1,-24 24-16,1-24 0,-1 23 15,24-47 1,-47 24 0,0 0-16,24 24 0,-24-48 0,0 24 15,0 0-15,0-23 16,0-24-16,0 23 16,0 24-16,0-24 15,0 1-15,0 46 16,-24-23-16,24 0 15,-70-23 17,46 70-32,1 0 15,-1 0-15,1 0 16,-48 0-16,24 0 16,-23 0-16,-1 47 15</inkml:trace>
  <inkml:trace contextRef="#ctx0" brushRef="#br2" timeOffset="-36806.6199">30809 4209 0,'0'-23'15,"-23"23"1,-24 0-1,23 23-15,-23 48 16,-70 0-16,-1 23 16,0 0-16,1 0 15,46 0-15,-46-24 16,70 1-16,-142 47 31,166-118-15,-24 23 46,23 1-30</inkml:trace>
  <inkml:trace contextRef="#ctx0" brushRef="#br2" timeOffset="-35966.51">29069 5291 0,'0'47'47,"0"0"-31,0 0-16,-24-23 31,48-1 63,23-23-94,0 0 15,-24 0-15,25 0 16,-1 0-16,-24 0 15,1 0 17,-1 24-32,-23 23 15,0-23-15,47 23 16,-47 0 0,0-24-16,0 24 15,0-23-15,0-1 16,0 1-16,0-1 15,0 1-15,0 23 16,0-24 0,-47-23-1,24 47 1,-1-47 0,1 0-16,-24 0 15,23 0 1,0 0-16,1 0 15,-1 0 1,-23 0 0,24 0-16</inkml:trace>
  <inkml:trace contextRef="#ctx0" brushRef="#br2" timeOffset="-35374.2599">28998 5385 0,'24'0'31,"-24"-23"-31,23 23 16,1 0-16,23 0 16,-24 0-1,24 0-15,1 0 16,-25 0-16,24 0 15,-23 0-15,-1 0 16,1 0 0</inkml:trace>
  <inkml:trace contextRef="#ctx0" brushRef="#br2" timeOffset="-34508.87">29539 5009 0,'-23'0'15,"-24"0"1,0 0-16,23 0 15,-46 0-15,46 0 16,-23 0 0,24 0-16,-25 0 0,1 24 15,0-1 1,24-23-16,-24 47 16,23-47-16,-23 47 15,0-47-15,24 71 16,-24-48-16,23 24 15,1 0-15,-1-23 16,24-1-16,0 1 16,0-1-16,-23 24 15,23 1-15,0-1 16,0-24-16,0 24 16,0 0-16,0 0 15,23-23-15,1 23 16,-1 23-16,48 1 15,-24-24 1,-24 0-16,24 0 16,24 0-16,-48-47 15,24 47-15,0-23 16,24-24 0,-24 23-16,-23-23 15,-1 0-15,48 0 16,-48 0-16,24 0 15,47-23 1,-70-1 0,23 1-16,-24 23 15,1 0-15,-1-48 16,1 25 0,23-48-16,-24 48 15,-23-24 1,0 0-16,0 0 0,0-24 15,0 1-15,0 23 16,0-24-16,0 1 16,0-1-16,0-23 15,0 70-15,-23-23 16,23 24-16,0-1 16</inkml:trace>
  <inkml:trace contextRef="#ctx0" brushRef="#br2" timeOffset="-33734.5199">31421 4374 0,'23'0'47,"118"94"-31,-70 0-16,-24-23 0,0-1 15,0 48-15,0-71 16,-23 0-16,-1-23 16,-23 23-1,24-47-15,-24 47 16,23-47 0</inkml:trace>
  <inkml:trace contextRef="#ctx0" brushRef="#br2" timeOffset="-33134.71">31891 5527 0,'0'23'63,"0"48"-47,0-48-16,0 24 15,0-23-15,0 23 16,0-24-1,0 1 32</inkml:trace>
  <inkml:trace contextRef="#ctx0" brushRef="#br2" timeOffset="-32390.45">32032 5432 0,'47'0'78,"47"0"-78,94 0 15,-117 0 1,-24-47-16,0 47 16,-23 0-16,23 0 15,-47 71 157,0-48-156,0 48-16,0 0 15,-24-24 1,24-24 0,0 48-16,-23-48 15,23 24-15,-24-23 0,24-1 16,0 1 15</inkml:trace>
  <inkml:trace contextRef="#ctx0" brushRef="#br2" timeOffset="-31279.33">32550 5103 0,'-24'0'0,"1"-23"16,-24-1-16,-24 1 15,47-1-15,-23 24 31,-47 0-15,47 0-16,24 0 0,-24 0 16,0 0-16,-71 24 15,-23 70 17,47-47-32,70 0 15,-23 0 1,24-47-16,-1 47 15,1-47-15,23 23 16,0 1-16,-24-24 16,24 47-1,0-24-15,0 1 0,-47 23 16,47-23-16,0 23 16,0-24-1,0 1-15,0 23 16,0 23-1,0-23-15,0 24 16,24-24-16,-1 23 16,24 1-16,-23-24 15,46 47-15,-23-70 16,1 46-16,-25-46 16,24 23-16,0-24 15,0 1-15,-23-24 16,70 70-16,-24-46 15,142 23 1,-165-47 0,24 0-16,-24 0 15,23 0-15,1 0 16,-24 0-16,0 0 16,23-24-16,-23-23 15,-23 24-15,-1 23 16,24-71-16,0 48 15,-47-24-15,48-71 32,-48 95-32,0-25 15,0-46-15,0 24 16,0-1-16,0 48 0,0-48 16,0 1-1,0 23-15,-48-24 16,48 48-16,-23-24 15,-1 23 1,1 24-16,-1 0 63,1 0-48</inkml:trace>
  <inkml:trace contextRef="#ctx0" brushRef="#br2" timeOffset="-29909.36">31774 6279 0,'23'0'32,"-23"47"-1,-47 0-15,23-23-16,-23 23 15,0 94-15,0-94 16,47-24-16,0 1 15,-70 23-15,46 24 16,-46 23 0,-1-47-1,71 0-15,-23-47 16,23 47-16,-24-24 16,1-23-16,23 47 15,-24-23 1,24-1 31</inkml:trace>
  <inkml:trace contextRef="#ctx0" brushRef="#br2" timeOffset="-29048.31">32244 6561 0,'23'0'63,"1"0"-63,-1 0 16,1 47-1,-1 0-15,1-23 0,0 46 16,-1-22-16,1-1 15,-1 23-15,1-46 16,-1 46-16,-23-23 16,47 0-16,-23-23 15,-24 23-15,0-24 16,23 24 15,-23-23-15,24 23-1</inkml:trace>
  <inkml:trace contextRef="#ctx0" brushRef="#br2" timeOffset="-28083.32">32926 7432 0,'0'-24'16,"-24"24"-1,-23-24-15,24 24 16,-24 0-16,0 0 15,-24 0 1,-23 24 0,0 47-1,71-24-15,23-24 16,-47 95-16,47-95 16,-24 1-1,24 46-15,0 1 16,0-48-1,0 1-15,0-1 16,0 1 0,0-1-16,24 24 15,23-23-15,0 23 16,-24-23-16,71 23 16,-47-47-1,0 0 1,-23 0-16,46 0 15,-46 0-15,23 0 16,-24 0-16,24 0 16,-23 0-16,23-24 15,-23 1 1,-24-24 0,0 23-1,0 0 1,0 1-16,0-1 15,0-23-15,0 24 16,-24-24 0,24 0-16,-71-24 15,71 24-15,-70-47 16,46 71 0,1-1-16,-24-46 0,23 46 31,1 24-31,-1 0 31,-23 0-15,0 0-16</inkml:trace>
  <inkml:trace contextRef="#ctx0" brushRef="#br2" timeOffset="-27164.36">31162 7196 0,'-23'-23'16,"-1"23"-1,-23 0 1,0 0 0,-24 0-16,24 47 15,0 0-15,0-24 16,0 48-16,24-24 16,-1 24-16,24-24 15,-23-24-15,23 24 16,0 47 15,0-47-31,0 0 0,23-23 16,-23 23-16,24-47 15,-1 23-15,24 48 16,24-71 0,-1 23-16,-23-23 15,71 0 1,-47 0-1,-1 0-15,1-23 16,-24-24-16,-24 23 16,1 1-16,23-48 15,-47 48-15,23-24 16,-23 0-16,0 23 16,0-23-16,0 0 15,0 24-15,0-48 16,0 48-1,-23-48-15,-1 47 16,-23 1-16,24-1 16,23 1-16,-24 23 15,1 0 1,-1 0-16,-23 0 16,24 0-16</inkml:trace>
  <inkml:trace contextRef="#ctx0" brushRef="#br2" timeOffset="-26461.5099">30903 7455 0,'0'24'47,"0"23"-31,0-24-1,0 1-15,0 46 16,24-23-16,-24-23 16,23-24 124</inkml:trace>
  <inkml:trace contextRef="#ctx0" brushRef="#br2" timeOffset="-25696.53">31068 7526 0,'0'47'109,"0"-24"-93,23 1-1,1-1-15,0 24 32,-1-47-17,1 0 1,-1 24-1,1-24 17,-24 23 61,0 1-93,0-1 16,-24-23 0,1 0 31,-1 0-47,1 0 15,-1 0 1,-23 0 62</inkml:trace>
  <inkml:trace contextRef="#ctx0" brushRef="#br2" timeOffset="-25190.22">31068 7549 0,'0'-23'46,"47"23"-30,-23 0 0,70 0-1,-47 0-15,-24 0 16,1 0-16,-1-24 16,1 24 46,-1 0-31,24 0-15</inkml:trace>
  <inkml:trace contextRef="#ctx0" brushRef="#br2" timeOffset="-24463.32">32526 7761 0,'0'47'62,"0"-24"-46,0 24-16,0-23 15</inkml:trace>
  <inkml:trace contextRef="#ctx0" brushRef="#br2" timeOffset="-23393.64">32714 7831 0,'0'24'79,"-23"-1"-64,-1 24 16,24-23 1,0-1-32,0 1 31,47-24 16,-23 0 15,-1 0-30,1 0-1,-24-24 16,0 1-32,-24-1-15,1 1 16,-1 23 0,24-24-16,-47 1 46,47-1-30,-23 24 15,23-23-15,0-1 0,0 1 15,0-1 16,0 1-47,0-1 15,0 1 1,23 23 15,1 0-15,-1 0-16,1 47 15,-24-24 17,0 1-32,0-1 31,0 1-31,0-1 16,0 24-1,0 0 1</inkml:trace>
  <inkml:trace contextRef="#ctx0" brushRef="#br2" timeOffset="-22340.92">32761 8231 0,'0'-23'0,"47"23"47,-23 23-47,-1 1 15,-23-1-15,24 24 16,-1-23 0,-23-1-16,24-23 15,-24 24-15,23-1 16,24 24 0,-23-23-1,-24-1 1,47 1-16,-47-1 15,24-23 1,-24 24 0,23 23 15,-23-24-15,24 1 15,-24 0 16</inkml:trace>
  <inkml:trace contextRef="#ctx0" brushRef="#br2" timeOffset="-21469.93">32949 9337 0,'0'-24'31,"24"0"0,23 24-15,-23 0-1,-24 48 32,0-25-31,0 24 0,0-23-1,0 23 1,0-24-16,0 1 15,-24-1 1,48-23 140,46 0-156,-46 0 16,-1 0-16</inkml:trace>
  <inkml:trace contextRef="#ctx0" brushRef="#br2" timeOffset="-20779.8">33232 9337 0,'0'23'78,"0"1"-31,0-1-47,0 1 15,0-1 17,0 1-32,23-24 15,-23 23 1,47 1 0,-23-24-16,-1 23 15,1 24 1,-24 0-1,23-47 1,-23 24 31,0-1-31,0 1 15,0-1 0,-23 1 16,-1-48-47,1 1 16,-1-1-1,24 1 1</inkml:trace>
  <inkml:trace contextRef="#ctx0" brushRef="#br2" timeOffset="-20336.14">33255 9313 0,'0'-24'31,"0"1"0,24 23-31,23 0 16,23 0-16,-46 0 15,23-24 1,-24 24-16</inkml:trace>
  <inkml:trace contextRef="#ctx0" brushRef="#br2" timeOffset="-19511.82">33490 9101 0,'0'-47'16,"0"24"-16,-47-48 31,24 71-31,-118 0 16,47 0-1,23 0-15,1 0 0,-1 0 16,47 24 0,-23-1-16,0-23 15,-94 71 1,118-24-16,-48-24 15,71 1-15,-23-1 16,-24 24-16,23 0 16,24-23-16,-23 23 15,23 0-15,0 0 16,0-23 0,0-1-16,0 95 15,0-95-15,0 24 16,23 0-16,24 0 15,-23 0-15,23 0 16,47 48-16,-71-72 16,24 1-1,47 46-15,-23-70 16,-24 24-16,24 23 16,-1-47-16,1 0 0,-24 0 15,23 0-15,-46 0 16,46 0-16,-23 0 15,-23-24-15,46 24 32,-46-47-32,-1 47 15,-23-23-15,0-24 16,24 23-16,0-47 16,-1 48-16,-23-24 15,0 23-15,0-46 16,0 46-16,0-46 15,0 23-15,0 23 16,0-23-16,0 24 16,0-24-16,0 0 15,0-24-15,-23 48 16,-1-25-16,0 48 16,24-23-16,-23 23 15,-1 0-15,-46 0 31</inkml:trace>
  <inkml:trace contextRef="#ctx0" brushRef="#br2" timeOffset="-18847.23">32173 9501 0,'0'24'62,"0"46"-62,0-23 16,0 24-16,0-1 15,0 1-15,0-48 16,0 1-16,0-1 16</inkml:trace>
  <inkml:trace contextRef="#ctx0" brushRef="#br2" timeOffset="-17807.52">32173 9525 0,'47'0'15,"-23"0"-15,23 0 16,0 0 0,-24 0-1,25 0-15,-1 0 0,0 23 16,0-23 15,-47 24 16,0-1-31,0 24 15,-24 0-31,-46-23 0,70-1 15,-71 1 1,47-1-16,1-23 16,-1 0-16,1 24 187,-1-1-171,71 1 140,0-1-140,-47 1-16,48-1 15,-1 25 1,-24-48 0</inkml:trace>
  <inkml:trace contextRef="#ctx0" brushRef="#br2" timeOffset="-15078.41">32926 7361 0,'23'0'47,"1"47"-47,-1 0 15,1 0 1,0 0-16,-24 24 15,23-71 1</inkml:trace>
  <inkml:trace contextRef="#ctx0" brushRef="#br2" timeOffset="-14134.33">32996 7384 0,'0'-23'16,"48"-1"-1,-25 1 1,1 23 0,23-24-16,-24 24 15,48 0-15,-1 0 16,-46 0-1,-1 0 17,1 0-17,-24 24 17,0-1-17,0 1 1,0-1-16,0 1 15,-71 0-15,48-1 16,-24 1 0,-24 23-1,48-24 1,93-23 109,-46 0-109,70 24-1,-71-24-15,24 0 16,-23 0-16,23 47 15,-47-24 64,0 1-79,0-1 15,0 1 1,-47-24-1,23 0 1,-23 0 0,0 0-1,24 0 1,-24 0-16,23 0 16,1 0-16,-24 0 15,23 0 1</inkml:trace>
  <inkml:trace contextRef="#ctx0" brushRef="#br2" timeOffset="-13315.89">30174 7384 0,'0'24'93,"0"0"-93,0 23 16,0-24-16,0 1 16,0-1-16,0 1 15</inkml:trace>
  <inkml:trace contextRef="#ctx0" brushRef="#br2" timeOffset="-12363.54">30221 7314 0,'47'-24'47,"47"24"-32,-23-23 1,-24 23-16,-23 0 15,-1 0-15,1 0 16,-24 23 62,0 1-78,0-1 16,0 1-16,-24-1 15,-23 25-15,0-25 16,23-23-16,1 0 16,-1 24-1,48-1 157,-1 1-156,1-24-16,23 47 15,-23-24 1,-24 24 0,23-47 31,-23 24-16,0-1-31,0 1 15,-23-24-15,-25 47 16,1-47 0,24 0-1,-24 0 1,23 0 0</inkml:trace>
  <inkml:trace contextRef="#ctx0" brushRef="#br2" timeOffset="-11442.7">33138 4515 0,'0'24'16,"0"-1"-1,0 48-15,0-48 16,0 48 0,0-24-16,0 23 15,0-46-15,0 0 16,0-1-16,0 1 16,0-1-16</inkml:trace>
  <inkml:trace contextRef="#ctx0" brushRef="#br2" timeOffset="-10573.11">33091 4421 0,'23'0'32,"24"0"-17,-23 0-15,23 0 16,-24 0-1,24 0 1,-47 24 0,0-1-1,0 1-15,0 23 16,0-24 0,0 24-1,-23 24 1,-24-24-1,23-24 1,-23-23-16,24 24 16,-1-24-16,1 0 31,93 0 63,-23 0-79,24 0-15,-48 0 16,24 23 0,-23 1-1,-1-1-15,-23 1 16,24 23-16,-24-23 31,0-1-31,0 1 31,0 23 16,-24-47-47,-46 0 16,-24 47-16,47-47 15,-24 0-15,24 0 16,24 0-16,-25 0 16,25 0-16,-48 0 15,24 0-15</inkml:trace>
  <inkml:trace contextRef="#ctx0" brushRef="#br2" timeOffset="-9870.23">28246 4162 0,'47'71'47,"-47"0"-47,0-24 15,0 0-15,0 23 16,0-23-16,0 47 16,0-47-1,23 47-15,-23-47 0,0-23 16,0-1-16,0 1 16</inkml:trace>
  <inkml:trace contextRef="#ctx0" brushRef="#br2" timeOffset="-9006.33">28269 4139 0,'24'0'16,"46"0"-1,-46 0 1,-1 0-16,24 0 16,0 0-1,0 23-15,1 72 16,-48-72 15,0 24-15,0-23-1,-48-1 1,-22 1-16,46-1 16,-23 1-16,-23-24 15,70 23 1,-24-23 15,189 71 78,-118-48-109,24 1 16,-24 23-16,-24-24 31,-23 1 16,0-1-31,0 1-1,-47-1 1,-24-23-16,48 0 16,-1 0-1,-23 0 1,24 0 0,-1 0-16,1 0 15,-1 0 1,1-23-16,-1-1 15</inkml:trace>
  <inkml:trace contextRef="#ctx0" brushRef="#br2" timeOffset="-8176.4">31703 2375 0,'0'24'47,"0"23"-47,0-24 15,0 24-15,0-23 16,0 23-16,0-24 16,0 1-16,0 23 15,47 0-15,-47-24 16</inkml:trace>
  <inkml:trace contextRef="#ctx0" brushRef="#br2" timeOffset="-7319.75">31703 2281 0,'0'-24'16,"0"1"0,23 23-1,1 0 1,0 0-16,23 0 0,-24 0 31,-23 23-15,0 1-1,0-1-15,24 25 16,-24-25 0,0 1-16,0-1 15,0 1-15,0-1 16,0 1-16,0-1 15,-24-23 1,1 0-16,-1 0 16,1 0-16,70 0 140,-24 0-108,1 47-32,23 47 31,-24-70-31,-23 23 15,0-24 79,-23 1-94,-1-24 16,1 47-16,-24-47 15,23 0 17,1 0-32,-48 0 15,0-71 1</inkml:trace>
  <inkml:trace contextRef="#ctx0" brushRef="#br2" timeOffset="-3422.73">19614 2775 0,'0'23'32,"-23"24"-17,-1 24-15,-23-24 16,0 47-16,-235 235 31,235-282-31,-23 47 16,-142 118 15,165-165-31,23-23 0,1-1 16,-24-23 15</inkml:trace>
  <inkml:trace contextRef="#ctx0" brushRef="#br2" timeOffset="2162.42">33255 10230 0,'0'24'93,"0"23"-93,0 0 16,0 0-16,0-24 16,47 48-1,-47-48-15,0 1 0,0-1 16,0 25-16,0-25 15,0 24 17,0-23-17,24 23 1,-24-24 0,0 24 15,0-23-16,0-1-15,0 1 16,0-1 0,0 1-16,0-1 15,0 24 1,23-23 0,1-24-16,-24 47 0,0 23 31,23-70-31,-23 24 15,0-1 1,0 1 0</inkml:trace>
  <inkml:trace contextRef="#ctx0" brushRef="#br2" timeOffset="5424.95">33161 11641 0,'24'0'32,"-1"47"-17,1 0-15,-24 24 16,0-48-16,0 48 15,0-24-15,0-23 16,47 46 0,-47-46-16,0 23 15,23-24-15</inkml:trace>
  <inkml:trace contextRef="#ctx0" brushRef="#br2" timeOffset="6281.14">33138 11665 0,'-24'0'63,"24"23"-63,0 24 15,-47-23 1,47-1-16,-23-23 16,23 24-16,-24-1 31,24 1 110,24-24-126,46 47 1,1-47-16,-1 0 15,1 0 1,-48 0-16,1 0 31</inkml:trace>
  <inkml:trace contextRef="#ctx0" brushRef="#br2" timeOffset="7215.97">33537 11759 0,'0'-24'16,"-23"24"30,-1 0-30,1 0-16,-1 0 16,-23 0-1,47 24 1,-23-1 0,23 24-16,0-23 15,0 0 1,-47 23-16,47 0 47,0-24-32,0 24 1,0-23 0,47-24-16,-24 0 31,-23 23-31,47-23 15,-23 0 32,-1 0-31,1 0 0,-1 0-1,24 0 32,-47-23-31,0-1-16,0-23 15,0 24 1,0-1 0,0 1-16,0-1 15,0-23 1,-23 47 31,-1 0-32,1 0 17</inkml:trace>
  <inkml:trace contextRef="#ctx0" brushRef="#br2" timeOffset="8594.16">33608 11571 0,'0'-47'16,"-24"23"0,1 1-1,23-1-15,-24 24 0,-23-23 16,47-1 0,-23 24-1,-1-23 1,-23 23-16,24 0 15,-1 0 1,1 0-16,-48 0 31,48 0-15,-48 0 15,24 0-15,0 0-16,0 23 15,47 1 1,-47-1-16,47 1 16,-24-1-16,-23 1 15,24-24 1,-1 23-16,24 1 16,-23 23-16,23-24 31,0 1-31,-24-1 31,24 1-15,0-1-16,0 1 15,0-1-15,0 24 16,0-23 0,0 23-1,0-23 1,0 46-1,0-46-15,24-1 16,-1 1-16,1-1 16,-1 24-16,24-23 15,-47-1 1,24-23-16,-24 24 0,23-24 16,25 47-16,-1-24 15,-47 1 1,23-24-1,24 0-15,-47 23 0,71 1 32,-48-24-17,24 0-15,-23 0 0,23 23 16,0-23-16,0 0 16,-24 0-16,1 0 15,-1 0-15,48 0 16,-48 0-1,1 0 1,23 0 0,-47-23-1,47-1 1,0 24-16,-47-23 16,24-1-1,-1 1-15,-23-1 16,0 1-1,0-1-15,0-23 16,0 0 0,0 24-16,0-24 15,0 0-15,0 23 16,0 1 0,0-48-16,0 0 0,0-46 31,0 93-31,0 1 0,-23-24 15,-24 23-15,47 1 16,-24 23 0,1-24-1,-1 24 1,1 0-16,-25 0 16,25 0-16,-24 0 15</inkml:trace>
  <inkml:trace contextRef="#ctx0" brushRef="#br2" timeOffset="9415.52">32385 11312 0,'24'47'79,"-1"-23"-64,-23 23 1,0 0-16,24-24 0,-24 24 15,23 0-15,1-23 63</inkml:trace>
  <inkml:trace contextRef="#ctx0" brushRef="#br2" timeOffset="10608.8699">32432 11312 0,'0'-23'47,"0"-1"-32,47 24 1,-23 0-1,23 0 1,-24 0 0,24 0-1,-23 0 79,-24 24-78,0-1 15,0 1-15,0-1-16,0 1 15,-71-24 1,48 47-1,23-24 1,-47-23 0,23 47-1,1-47 17,23 24 186,23-24-218,-23 23 16,24-23 0,-24 24-16</inkml:trace>
  <inkml:trace contextRef="#ctx0" brushRef="#br2" timeOffset="15341.87">32503 11453 0,'0'47'78,"0"-23"-46,23-1-17,24 1 142,-23-1-142,-1-23 1</inkml:trace>
  <inkml:trace contextRef="#ctx0" brushRef="#br1" timeOffset="25433.87">32855 6844 0,'-23'0'47,"-1"0"-15,1 0-17,-1 23 1,24 1-1,0 23 1,-47 0-16,47 23 47,0-46-31,24-24 15,-1 23-16,1 1-15,23-24 63,-24 0-47,1 0 15,-1 0-16,-23-47 32,0 23-31,0 1-16,0-1 16,0 1-1,0-1 16,0-23-15,-23 0 31,-1 24-16</inkml:trace>
  <inkml:trace contextRef="#ctx0" brushRef="#br1" timeOffset="26160">33067 7008 0,'47'0'78,"-23"0"-47,-1 0-15,1 0-1,-1 0-15,1 0 16,-1 0-1,1 0 1,-1 0 0</inkml:trace>
  <inkml:trace contextRef="#ctx0" brushRef="#br1" timeOffset="27000.87">33326 6891 0,'23'0'63,"24"0"-48,-23 0-15,-1 0 16,1 0 0,-1 0-1,1 23 32,-24 1-31,0-1-16,0 24 15,0-23 1,0-1 0,0 24-16,-24-23 15,1-1 1,-24-23-1,23 24 17,48-24 93,23 0-110,-24 0 17</inkml:trace>
  <inkml:trace contextRef="#ctx0" brushRef="#br1" timeOffset="30521.27">32361 6914 0,'0'24'15,"0"-1"17,0 24-32,-47 0 15,47-23 1,-47 23-1,0 23-15,-23 1 0,70-48 16,-71 48-16</inkml:trace>
  <inkml:trace contextRef="#ctx0" brushRef="#br1" timeOffset="30679.89">31985 7479 0,'0'47'15,"0"-24"-15,0 1 16,0 23-16,0-24 16,0 48-1,-47-24 1</inkml:trace>
  <inkml:trace contextRef="#ctx0" brushRef="#br1" timeOffset="30872.07">31844 8019 0,'0'142'15,"-23"-95"1,23 0 0,0 0-16,-24 23 15,1-23-15,23 24 16,-48-24-16,25 23 15,-24-23-15</inkml:trace>
  <inkml:trace contextRef="#ctx0" brushRef="#br1" timeOffset="31035.18">31585 8984 0,'0'0'0,"0"23"15,0 24-15,0-23 16,0-1-1,0 1-15,0 46 16,0-23-16,0 24 16,0 0-16,0 23 15</inkml:trace>
  <inkml:trace contextRef="#ctx0" brushRef="#br1" timeOffset="31207.72">31562 9901 0,'0'71'0,"0"-142"0,0 165 16,0-47-16,0-23 16,0 23-16,0 23 15,0 1-15,0-1 16,23-46 0,-23 46-16,0 1 0,0-48 15</inkml:trace>
  <inkml:trace contextRef="#ctx0" brushRef="#br1" timeOffset="31389.44">31703 11030 0,'0'0'0,"0"47"16,0 0-16,0 47 16,23-23-16,25-24 15,-48-24-15,0 1 16,47 93-1,-47-93 1</inkml:trace>
  <inkml:trace contextRef="#ctx0" brushRef="#br1" timeOffset="31571.34">31985 11735 0,'0'0'15,"24"24"-15,-1-1 0,-23 1 16,118 70 15,-95-70-31,1-1 16,-1-23-1,48 24-15,-24-1 0,24-23 16,23 24-16,-47-24 16</inkml:trace>
  <inkml:trace contextRef="#ctx0" brushRef="#br1" timeOffset="31871.17">32714 12065 0,'24'23'16,"-71"-46"-16,70 23 0,48 70 16,-48-70-16,48 47 15,-24-23-15,71-1 32,-95-23-32,1 0 15,-1 0-15,24 0 16,-47 24-16,47-1 15,0 1-15,-23-1 16,23 1 0,-47-1 15,23 1-15,1-24 15</inkml:trace>
  <inkml:trace contextRef="#ctx0" brushRef="#br1" timeOffset="32000.32">33443 12394 0,'24'47'16,"-95"-94"-16,118 47 0,0 47 16,-23-47 15,23 23-31,-24-23 15</inkml:trace>
  <inkml:trace contextRef="#ctx0" brushRef="#br1" timeOffset="32172.84">33726 12464 0,'23'0'0,"24"0"15,-23-23 1,-1 23-1,-23-24 1,0-70 0,0 71-1</inkml:trace>
  <inkml:trace contextRef="#ctx0" brushRef="#br1" timeOffset="32329.24">33843 12041 0,'0'-47'16,"0"24"15,0-24-31,0 23 16,0-23-16,0 0 16,0-24-16</inkml:trace>
  <inkml:trace contextRef="#ctx0" brushRef="#br1" timeOffset="32498.6099">33843 11453 0,'0'-47'0,"0"0"32,0 24-32,0-24 15,0 23-15,0-47 31,0 1-31</inkml:trace>
  <inkml:trace contextRef="#ctx0" brushRef="#br1" timeOffset="32671.79">33820 10724 0,'0'0'0,"0"-23"15,0-24-15,0 23 16,0 1-16,0-25 16,0 1-16,0 0 15,0 0-15,0 24 16</inkml:trace>
  <inkml:trace contextRef="#ctx0" brushRef="#br1" timeOffset="32832.88">33843 9901 0,'0'0'0,"0"-47"16,0-24-1,0 24-15,0 24 16,0-24-16,0 0 16,0 23-16,0-46 15</inkml:trace>
  <inkml:trace contextRef="#ctx0" brushRef="#br1" timeOffset="33008.11">33843 9219 0,'0'-24'15,"0"1"1,0-24-16,0 0 0,0 23 16,0-23-1,0 0-15,0-47 16,0 47-16,0-47 15,0 23-15,0-23 16,0 47-16</inkml:trace>
  <inkml:trace contextRef="#ctx0" brushRef="#br1" timeOffset="33169.5899">33843 8137 0,'0'0'0,"0"-23"16,0-1-16,0 1 15,0-48-15,0 0 16,0 24-16,0-23 16,0-1-16,0-46 15</inkml:trace>
  <inkml:trace contextRef="#ctx0" brushRef="#br1" timeOffset="33339.17">33843 7384 0,'0'-23'0,"0"-1"16,0 1 0,0-1-1,0-23-15,0 24 16,0-48-16,0 24 16,0 24-16,0-48 15</inkml:trace>
  <inkml:trace contextRef="#ctx0" brushRef="#br1" timeOffset="33688.4">33702 6491 0,'-47'0'62,"-24"0"-62,48 0 16,-48 0-16</inkml:trace>
  <inkml:trace contextRef="#ctx0" brushRef="#br1" timeOffset="33858.41">33349 6491 0,'-23'0'47,"-24"0"-31,23 0-16,-23 0 15,-23 23-15,23-23 16</inkml:trace>
  <inkml:trace contextRef="#ctx0" brushRef="#br1" timeOffset="34032.54">32879 6655 0,'-24'0'31,"1"24"-31,-1-24 16,-23 23-1,47 1-15,-23-24 16,-1 23-16,1-23 16</inkml:trace>
  <inkml:trace contextRef="#ctx0" brushRef="#br1" timeOffset="34279.93">32550 6820 0,'-24'47'63,"24"-23"-63,-23-24 16,-1 23-16,1-23 15,23 24-15,-24-1 16,1-23-16,-1 24 31</inkml:trace>
  <inkml:trace contextRef="#ctx0" brushRef="#br1" timeOffset="43882.39">33161 8278 0,'24'0'31,"-1"47"-15,1 0-16,23 24 15,-47-24-15,0 23 16,23-46-16,-23-1 15,0 1-15,0-1 32</inkml:trace>
  <inkml:trace contextRef="#ctx0" brushRef="#br1" timeOffset="44744.95">33208 8349 0,'0'-24'32,"0"1"-17,0-1 1,24 24 0,23 71 30,-24-48-14,-23 1-32,24-1 15,-24 1-15,0-1 78,0 1-78,-24-24 32,1 23-32,-24 1 31,70-1 94,1 1-109,-1-24-16,71 70 31,-47-46-31,0 0 15,0 23-15</inkml:trace>
  <inkml:trace contextRef="#ctx0" brushRef="#br1" timeOffset="45480.98">33608 10512 0,'0'47'47,"0"-23"-47,0 23 15,0-23-15,0 23 16,23 0-16,-23 0 15,0 0-15,0 23 16</inkml:trace>
  <inkml:trace contextRef="#ctx0" brushRef="#br1" timeOffset="46424.04">33584 10607 0,'0'-24'0,"0"0"31,24 24-15,23-47-16,-23 47 15,23 0-15,0 0 16,0 0 0,-47 24 77,0-1-77,-24 1 15,1 0-31,23-1 16,-24-23-16,1 24 15,-1-1 1,1 1 172,23-1-142,0 24-30,47-23 0,-47-1-1,23-23-15,-23 24 16</inkml:trace>
  <inkml:trace contextRef="#ctx0" brushRef="#br1" timeOffset="54071.63">4163 9572 0,'0'-24'16,"-24"24"0,-23 0-16,24 0 15,-1 0 1,-23 24-16,47-1 31,0 1-15,0-1 15,0 1-15,0 23-16,24-47 15,23 0-15,23 0 16,-46 0-1,23 0 1,-24 0-16,-23-24 63,0 1-63,0-1 15,0 1 1,0-24 15,-23 47 0,-24-24-31,23 24 32,1 0-32,23-47 15,-24 24 16,24-1 1,-23 1-32,-1-24 15,1 0 1,23-1 0,0 25 30,0-24-30,0 23 0,23 24-1,1 0 1,-1 0 15,1 0-15,23 0-1,-24 24 1,-23-1 31,0 1-31,0-1-1,0 1-15,0 0 16,0-1-1,0 1 1,0-1 0</inkml:trace>
  <inkml:trace contextRef="#ctx0" brushRef="#br1" timeOffset="54931.07">4069 8843 0,'-47'0'16,"23"0"-16,-23 0 16,24 0-1,-1 0-15,-23 23 16,47 1-16,0-1 16,-23 48-16,-1-48 15,24 48-15,0-24 16,-24 47-16,24 47 31,0-47-31,0-47 16,0 24-1,0-1-15,0-23 16,24 24 0,23-1-16,-23-46 0,-1-1 15,24 48-15,0-47 16,0 23-16,24 0 15,-1-24 1,-46-23-16,23 0 16,-24 24-16,48-24 15,-48 0-15,24 0 16,1 0-16,-1 0 16,0 0-16,47-94 15,-71 47-15,24-24 16,-23 0-16,-1 1 15,-23-1-15,0 1 16,0-1-16,0 24 16,0-23-16,0-1 15,0 48-15,-23-48 16,-1 47-16,1-23 16,-1 47-16,1-47 15,-1 47-15,-23-23 16,24-1-16,-24 24 15,0 0 1,-1 0-16,1 0 0,0 0 16,24 0-16,-1 0 15,1 0-15</inkml:trace>
  <inkml:trace contextRef="#ctx0" brushRef="#br1" timeOffset="56090.2">3692 9924 0,'0'48'47,"-47"-1"-31,0-24-16,-47 1 16,71 23-1,-24 23-15,23-23 16,-23-23-16,0 23 15,0-24 1</inkml:trace>
  <inkml:trace contextRef="#ctx0" brushRef="#br1" timeOffset="56824.46">1952 11006 0,'0'24'79,"0"23"-64,0-24-15,24 24 16,-1-23-1,24 23 1,-47-23-16,47 23 0,24 47 16,-71-71-1,23 1 1,1-24 31,-24 23-32,0 1 17,0-1 15,-24-23-32,1 0-15,-1 0 16,1 0-16,-1 0 15,1 0 1,-1 0-16,1 0 16,-1 0-1,1 0 1,-1 0-16</inkml:trace>
  <inkml:trace contextRef="#ctx0" brushRef="#br1" timeOffset="57312.83">1905 11053 0,'24'0'47,"46"0"-47,-23 0 16,0 0 0,-23 0-16,70 0 15</inkml:trace>
  <inkml:trace contextRef="#ctx0" brushRef="#br1" timeOffset="58122.9">2281 10795 0,'-23'-47'31,"-24"47"-31,23 0 16,1 0-1,-24 0-15,0 0 16,0 0-16,-47 0 31,70 23-15,0 1-16,1-1 15,-1 1-15,1 23 16,23-24-16,0 1 16,-24 46-16,24-46 15,0 23-15,-23-24 16,23 48-16,0-48 15,0 48 1,0 23 0,0-47-16,0 0 15,23 0 1,24 0-16,0 0 16,-23-47-1,23 47-15,-23-47 16,23 0-16,-24 0 15,48 0 17,-1 0-32,-46 0 15,-1 0-15,1-23 16,-24-1 0,47 1-16,-24-24 15,1 23-15,-24-46 16,0 23-16,0 23 15,0 1-15,0-1 16,0-23-16,0 0 16,0 0-1,-47-94 1,0 47 0,23 94-1,24-24 1</inkml:trace>
  <inkml:trace contextRef="#ctx0" brushRef="#br1" timeOffset="59024.56">4586 10089 0,'0'-23'31,"47"23"-15,0 23-1,24 48-15,-1-1 0,48 24 16,23 47-1,-47-23-15,-47-71 16,-23-47 0,23 47-16,-24-23 15</inkml:trace>
  <inkml:trace contextRef="#ctx0" brushRef="#br1" timeOffset="59552.01">5715 11030 0,'0'23'47,"0"48"-47,0-1 16,0 1-16,0-24 16,0 24-16,0-24 15,0-24 1</inkml:trace>
  <inkml:trace contextRef="#ctx0" brushRef="#br1" timeOffset="60201.14">5856 11053 0,'24'-23'16,"70"23"31,-24 0-47,1 0 0,-1 0 15,-23 0-15,24 0 16,-48 0-16,-23 47 156,0 0-140,0 0-16,-23 24 15,-1-1-15,24-46 16,0-1 0,-23 1-16</inkml:trace>
  <inkml:trace contextRef="#ctx0" brushRef="#br1" timeOffset="60897.95">5809 10442 0,'-141'0'16,"23"0"-1,1 0 1,-1 70-16,24 1 16,24-24-16,-1 0 15,24 47-15,0-47 16,47 47-16,0-47 16,0 24-16,0-48 15,0 48-15,0-48 16,0 1-1,0 23-15,23 24 0,95 70 32,0 23-17,-1-93-15,1 23 16,23 0-16,0-23 16,-23-1-16,46-46 15,-23 23-15,-47-24 16,24-23-16,-24 0 15,94-188 1,-141 47 0,24 0-16,-48 23 15,1-117-15,-24 117 16,0-46 0,0 46-16,0 48 0,-24-1 15,1 1-15,-1 46 16,1 1-16,-24 23 15,0 0 1</inkml:trace>
  <inkml:trace contextRef="#ctx0" brushRef="#br1" timeOffset="61788.73">5433 11688 0,'-24'47'47,"1"0"-31,-24-23-16,0 94 15,-24-71-15,24 0 16,0 0 0,-47 23-16,70-23 15,-23 0-15,24-23 16,-1-1-16</inkml:trace>
  <inkml:trace contextRef="#ctx0" brushRef="#br1" timeOffset="62353.61">4116 12653 0,'23'0'15,"-23"23"1,0 24-16,0 0 0,0 0 15,0-23-15,0 23 16,0-24 0</inkml:trace>
  <inkml:trace contextRef="#ctx0" brushRef="#br1" timeOffset="63000.6">4398 12747 0,'0'23'47,"0"24"-16,0-23-15,0-1-16,0 1 15,23-24 1,1 47-16,0-47 16,-1 23-1,1-23-15,-24 24 16,23-1-1,1 1 1,-24-1 0,0 24 15,0-23-15,0 0 15,0-1 16,-24-23-32,1 0-15,-1 0 16,1 0 0,-1 0 15,0-47-16,24 0 1</inkml:trace>
  <inkml:trace contextRef="#ctx0" brushRef="#br1" timeOffset="63337.48">4421 12653 0,'24'0'0,"0"0"16,-1 0-1,24 0 1,-23 0-16,23 0 16,-24 0-16,24 0 31</inkml:trace>
  <inkml:trace contextRef="#ctx0" brushRef="#br1" timeOffset="64200.86">4727 12417 0,'0'-47'16,"0"24"0,-23 23-16,-24-24 15,0 24 1,-47-23-16,47 23 15,23 0-15,-23 0 0,23 0 16,-23 0 0,0 0-16,0 0 15,0 0-15,-23 47 16,-48 23 0,95-46-16,-1-1 15,-23 25-15,24-25 16,-1 1-1,1-1 1,23 1-16,0 23 31,0 0-31,0 0 0,0-24 16,0 24-16,0-23 16,0 46-1,0 24-15,23-70 16,1-1-1,-1 1-15,24 23 16,-23-23-16,-1-1 0,1 1 16,23-1-16,-24 1 15,48-1-15,-24 1 16,0-1-16,47 24 16,-71-47-1,24 0-15,1 0 16,-1 0-16,0 0 15,0 0 1,-24 0-16,48-47 16,-48 0-1,-23 24 1,0-24-16,0-24 16,0 47-16,0-46 15,0 46-15,0-46 16,0 23-16,0-24 15,0 24-15,0 0 16,0 24 0,-23 23-1</inkml:trace>
  <inkml:trace contextRef="#ctx0" brushRef="#br1" timeOffset="65881.34">6773 11641 0,'24'0'78,"-1"24"-78,48 23 0,-1 0 16,1 23-16,-24-22 15,47 22-15,-70-46 16,23-1 0,0 24-1,-24-47 17,1 47 14,-1-47-46,1 24 16,-1 23 0,1-47-1,-24 23-15,23-23 16,1 24 0,-1-1-1,-23 1 188,47-24-187,-23 23 0,-1 1 15,1-1-16</inkml:trace>
  <inkml:trace contextRef="#ctx0" brushRef="#br1" timeOffset="67401.14">7667 12535 0,'24'0'47,"23"0"-31,-24 0-1,1 0-15,-1 47 31,1-23-15,-24-1-16,0 1 16,0 23-16,0-24 15,0 1 1,0 23 0,0-24-16,-24 1 15,24-1-15,-23-23 16,-1 0-16,71 0 140,-23 0-124,46 0 0,-23 0-16,0 0 15,-23 0 1</inkml:trace>
  <inkml:trace contextRef="#ctx0" brushRef="#br1" timeOffset="68032.76">8255 12488 0,'0'24'47,"0"-1"-31,0 1-16,0 46 16,0-46-1,0-1-15,24 1 16,23-1-16,-47 1 15,23-24-15,1 0 16,23 47 0,-24-24-1,1 1 1,-1-1 0,-23 1-1,0-1 32,0 1-31,-23-1-1,-1-23 1,1 0 0,-1 0-1,-23 0 1,0-23-16,24 23 15,-1-24 1,0 1-16,1-1 16</inkml:trace>
  <inkml:trace contextRef="#ctx0" brushRef="#br1" timeOffset="68455.73">8137 12464 0,'71'0'47,"0"0"-31,-24 0-16,-24 0 15,24 0-15,0 0 31,-23 0-15</inkml:trace>
  <inkml:trace contextRef="#ctx0" brushRef="#br1" timeOffset="69376.1">8514 12229 0,'-24'-23'15,"1"23"-15,-24 0 16,47-24-16,-24 24 16,-46 0-16,23-23 15,-1 23-15,-22 0 16,23 0-16,-24 0 15,-23 0-15,-70 0 16,93 0 0,48 0-16,-24 0 15,-24 23-15,71 1 16,-47-24-16,23 47 16,1-24-16,-24 48 15,23-48-15,24 24 16,-23-23-1,-24 47-15,47-24 16,-24-24-16,24 48 16,0-48-16,-47 48 15,47-1-15,0-46 16,0 46-16,0-23 16,24-23-16,-1-1 15,1 48 1,-1-48-16,-23 1 15,24 0-15,-1-1 16,48 71-16,-48-70 16,71 46-16,-23-70 15,0 24-15,-1-1 16,-23-23-16,0 0 16,0 0-16,0 0 15,0 0-15,24 0 16,-48 0-16,24 0 15,0 0-15,1-23 16,-1-1-16,0 1 16,-24-1-16,24-23 15,-23 24 1,46-24 0,-70 0-1,0 23-15,0-23 16,0 0-1,0-24 1,0 24-16,0 24 16,0-48-16,0 48 15,0-24-15,0-71 16,-23 95 0,-1-1 15,1 24-31,-1 0 15</inkml:trace>
  <inkml:trace contextRef="#ctx0" brushRef="#br1" timeOffset="70382.92">8655 13052 0,'47'47'203,"-24"-23"-203,1 47 16,70 23-16,-23 23 15,-24-70 1,-24 0-16,24 24 0,-23-1 16,-1-70-1,-23 24-15,24-1 16,23 1-1,-24-1 95,-23 25-95</inkml:trace>
  <inkml:trace contextRef="#ctx0" brushRef="#br1" timeOffset="70889.25">9690 13852 0,'0'24'32,"0"-1"-32,0 24 15,0 24-15,0-48 16,0 48-16,0-1 15,0 1-15,0-24 16,0 0 0,0 0-16,0-23 0,0-1 31</inkml:trace>
  <inkml:trace contextRef="#ctx0" brushRef="#br1" timeOffset="71498.62">9666 13923 0,'-23'-24'31,"-24"24"-15,47 24 0,-24-1-16,-23 48 0,0-1 31,23-46-31,1-1 16,46-23 155,166 0-171,-25 0 16,-117 0 0</inkml:trace>
  <inkml:trace contextRef="#ctx0" brushRef="#br1" timeOffset="72072.15">10066 14017 0,'0'-24'0,"0"1"15,-47 23 1,0 0-1,23 0 1,-46 117 0,70-70-1,0-23-15,0-1 16,0 24-16,0-23 16,0-1-1,0 1 1,0-1 15,23-23-15,1 0-1,-1 0 1,1 0-16,-1-47 16,-23 24-1,0-24-15,0 23 0,0 1 16,0-1-1,0-23-15,0 24 16,0-24 0,-23 47 15,-24 0-15</inkml:trace>
  <inkml:trace contextRef="#ctx0" brushRef="#br1" timeOffset="72889.9299">9925 13687 0,'-94'-47'15,"23"24"1,48 23-16,-1 0 16,-23 0-16,24 0 15,-48 23-15,48-23 16,-48 24-16,24 23 16,23-24-16,-46 48 15,46-24 1,-23 0-16,0 24 15,47-48 1,0 1-16,-23 23 16,23 0-16,0 0 15,0-24 1,0 24-16,0 0 16,0 0-16,47 24 15,-47-24-15,23 0 16,24 24-1,0-1-15,-23-23 16,23-23-16,23 23 16,1 0-1,0-47-15,-24 0 16,23 0-16,1 0 16,-48 0-16,95-24 15,-71 1-15,23-1 16,-46 1-16,23-24 15,-23 0-15,23 47 16,-47-47 0,0-47-16,0 70 15,0-23-15,0 0 16,0 23-16,0 1 16,0-1-16,0-23 15,-24 47 16,-47 0-15</inkml:trace>
  <inkml:trace contextRef="#ctx0" brushRef="#br1" timeOffset="74209.48">7455 13147 0,'-47'0'78,"24"47"-62,-48 47-16,24-47 16,-23 47-16,23-24 15,0-23-15,0 24 32,23-71-17,24 23-15,-23 1 16</inkml:trace>
  <inkml:trace contextRef="#ctx0" brushRef="#br1" timeOffset="74887.39">6538 14181 0,'0'-23'62,"0"46"-31,0 24-31,0 0 16,0 0 0,24-23-16,-24-1 93,23-23-77</inkml:trace>
  <inkml:trace contextRef="#ctx0" brushRef="#br1" timeOffset="75920.9899">7103 14228 0,'-24'0'46,"-23"0"-30,24 0 0,23 24-16,-24 23 31,24-24 0,0 24-15,0-23-1,0 0 1,47-1 0,0-23-1,-23 0 1,23 0 0,-47-47-1,0 23 1,0-23-16,0 24 15,0-1 1,0 1 0,-24-1-1,1 1 17,-24-1-17,23 1 1,1-1-1,23 1 48,0-1-47,0-23-1,23 24 1,24-1-1,-23 24 1,-1 0 0,1 0 15,-1 0-15,1 0 30,-24 24-30,0 23 0,0-24-1,0 71 17,-24-70 61</inkml:trace>
  <inkml:trace contextRef="#ctx0" brushRef="#br1" timeOffset="77095.9299">7361 13993 0,'0'-47'15,"0"24"17,-23-24-17,-95 23 1,95 1-16,-1 23 15,1 0 1,-24 0-16,0 0 31,23-24-31,1 24 16,-1 0-16,0 0 16,1 0-16,-1 0 15,-23 0-15,24 0 31,-24 0-31,0 0 16,0 0 0,23 0-16,-23 0 15,24 24-15,-1-1 16,1-23 0,-1 47-1,1 0 1,-1-47-16,24 24 15,0-1-15,0 48 32,0-48-32,-23 48 15,23-24 1,0-24 0,0 1-1,0-1-15,0 1 16,0 23-16,0-24 15,0 25 1,0-1 0,0-24-16,0 1 15,70 46 1,-23-46 0,-47-1-1,24-23-15,-24 24 16,47-1-16,0 24 15,47-47 17,0 24-32,-47-1 0,47 1 15,-47-1-15,24-23 16,23 0 0,-47 0-16,23 0 15,-23 0 1,0-23-16,0-1 15,-47 1 1,47-24 0,-23 0-16,-1 0 15,1 0-15,23 0 16,-47 0 0,0 0-1,0-24 16,0 47-31,0 1 16,0-1-16,0 1 47,-71 23-16</inkml:trace>
  <inkml:trace contextRef="#ctx0" brushRef="#br1" timeOffset="81575.11">8937 11877 0,'0'47'47,"24"23"-47,-24-46 15,0-1-15,23 1 16,-23-1-16,0 1 16,0-1-16,0 48 15,0-48 1</inkml:trace>
  <inkml:trace contextRef="#ctx0" brushRef="#br1" timeOffset="82489.51">8914 11759 0,'0'-24'0,"23"24"16,1 0-16,46 0 15,-46 0-15,93-23 16,-46 23-16,-1 0 15,1 0-15,-48 0 16,1 0 0,-24 23 46,0 1-62,-24 70 31,-70-47-31,47-23 16,24-24-16,-24 47 16,0-47 31,23 0-32,142 0 95,-48 23-95,1 1 1,23 23-16,-47-47 0,47 47 15,-23 0 1,-48-47 0,-23 23-1,0 1 32,-23 23-47,-48-47 16,48 23-1,-72 1-15,25-24 16,-1 0-16,-23 0 16,-23 0-16,46 0 15,48 0-15,-24 0 16,23 0-16,-23 0 47,24 0-47</inkml:trace>
  <inkml:trace contextRef="#ctx0" brushRef="#br1" timeOffset="83271.64">5151 12464 0,'0'95'46,"0"-25"-30,0 95 0,0-71-1,0-24-15,0-46 16,0-71 78</inkml:trace>
  <inkml:trace contextRef="#ctx0" brushRef="#br1" timeOffset="84080.76">5104 12512 0,'0'-24'0,"94"0"31,70 24-15,-117 0-16,47 0 16,-47 0-1,0 0-15,-47 24 63,0 0-63,0 23 15,-47 0 1,-23-24 0,46-23-16,-23 47 15,0-23-15,24-24 16,93 0 109,-23 0-109,24 0-16,-24 0 0,23 0 15,-46 0 1,-24 23 46,0 1-62,-24-1 16,24 1-16,-23-1 16,-48 1-16,1-24 15,23 23 1,23-23-16,-46 0 15,46 0-15,1 0 16,-1 0-16,1 0 16,-1-23-1,24-1 1,0 1 0,0-24-16</inkml:trace>
  <inkml:trace contextRef="#ctx0" brushRef="#br1" timeOffset="84713.42">7150 10160 0,'0'47'47,"0"70"-32,0-46-15,0 23 16,47-47-1,-47 24 1</inkml:trace>
  <inkml:trace contextRef="#ctx0" brushRef="#br1" timeOffset="85429.92">7173 10207 0,'71'-24'15,"-1"24"-15,-46-23 16,23 23-16,23 0 16,1 0-16,-48 0 15,72 23 1,-95 1-1,23-1-15,-23 1 16,0 23-16,0-24 16,0 1-1,-47 23 1,0-24 0,0-23-16,-24 24 15,71-1-15,-23-23 16,-1 0-16,48 0 109,117 71-109,-118-48 16,1-23-16,0 24 15,-24 0 1,0-1 15,0 1 1,0-1-17,-71-23 1,-23 0-1,47 0-15,-24 0 16,1 0-16,-1 0 16,-23 0-16,0 0 15,23 0-15,-70 0 16</inkml:trace>
  <inkml:trace contextRef="#ctx0" brushRef="#br1" timeOffset="86193.2">3598 10113 0,'-141'70'31,"0"1"-15,-71-1-16,24 1 16,-47 46-16,70-46 15,48-24-15,46 0 16,48-23-16,-1-1 16,1-23 15,-1 0 31,-23 24-62</inkml:trace>
  <inkml:trace contextRef="#ctx0" brushRef="#br1" timeOffset="86724.25">517 10418 0,'0'-23'16,"24"23"15,23 94-15,-47-24-16,0 1 15,0 0-15,0 23 16,0 0-16,0-47 15,0-24 1,0-46 62</inkml:trace>
  <inkml:trace contextRef="#ctx0" brushRef="#br1" timeOffset="87460.37">682 10395 0,'24'0'0,"117"0"31,-47 0-31,-24 0 16,-23 0-16,24 0 15,-48 0-15,-23 23 32,0 24-17,-23-23-15,23 23 16,-71 0-16,24-23 16,-70 23-16,46-24 15,1 1-15,-24-24 16,23 0-16,0 0 15,48 0-15,46 0 79,71 0-64,-23 0-15,23 0 0,-23 47 16,-24-47-16,0 23 15,-24-23 17,-23 24-32,0-1 31,0 1-15,0-1-1,0 1 1,0-1-16,-23-23 15,-48 0-15,-23 0 16,24 0-16,23 0 16,-1 0-16,48-70 47</inkml:trace>
  <inkml:trace contextRef="#ctx0" brushRef="#br1" timeOffset="88271.73">4680 8631 0,'0'23'78,"0"48"-78,0-24 15,0 24 1,0-24-16,0-24 16,0 1-1</inkml:trace>
  <inkml:trace contextRef="#ctx0" brushRef="#br1" timeOffset="89015.78">4751 8513 0,'47'0'0,"0"0"16,0 0 0,0 0-16,0 0 15,-24 0-15,24 47 16,-23 0 0,0-23-16,-24-1 15,0 1 1,0 0-1,-95 46 1,-93-70 15,118 0-31,23 47 16,23-47 0,189 0 77,-48 0-77,-23 0-16,24 0 16,-71 0-16,-23 0 46,-24 24-30,0-1 15,0 1-31,-47-1 32,0-23-17,23 0 1,1 0-16,-25 0 15,1 0 1,24 0-16,-1 0 16</inkml:trace>
  <inkml:trace contextRef="#ctx0" brushRef="#br1" timeOffset="90047.7099">7879 14440 0,'0'24'47,"0"70"-47,23-24 16,1-23-16,23 0 15,-47-23 1,0 46-16,23-46 0</inkml:trace>
  <inkml:trace contextRef="#ctx0" brushRef="#br1" timeOffset="90815.7399">7926 14393 0,'47'0'15,"-24"0"-15,48 0 16,-1 0 0,-46 0-16,23 0 15,24 0-15,-1 0 16,-70 24 46,0-1-62,0 1 16,-94 93 15,47-117-31,0 24 16,23-1-16,-23-23 15,0 0 1,47 24-16,47-1 141,47 1-126,1 23-15,-1-24 16,0 1-16,23 46 16,-93-46-1</inkml:trace>
  <inkml:trace contextRef="#ctx0" brushRef="#br1" timeOffset="91656.85">10536 13970 0,'47'0'15,"-47"23"1,24 48-16,70 23 15,-47-24-15,-24-23 16,1 24-16,-24 0 16,0-48-16,24 48 15,-24-24-15,0 0 16,0-71 78</inkml:trace>
  <inkml:trace contextRef="#ctx0" brushRef="#br1" timeOffset="92306.15">10654 14040 0,'23'-23'0,"48"-24"15,-48 47 1,25-24-16,46 24 0,-47-23 16,0 23-16,0 0 15,-24 0 1,1 0-16,23 0 15,-24 23 1,24 24-16,-47-23 16,24-24-1,-24 23-15,0 24 32,0-23-1,0 23-16,-47-24 1,-24 1-16,48-24 16,-48 23-16,24 1 15,0-1-15,24 1 110,23-1-95</inkml:trace>
  <inkml:trace contextRef="#ctx0" brushRef="#br1" timeOffset="92657.0399">10913 14346 0,'23'0'16,"71"0"15,0 71-31,-47-24 0,24 0 16,23 47-1,-71-71-15</inkml:trace>
  <inkml:trace contextRef="#ctx0" brushRef="#br1" timeOffset="99179.14">7385 13852 0,'0'71'16,"0"-24"-1,47 0 1,-24-24-16,48 24 0,-48-23 31,1-1-31,-1 1 16,-23-1-1,0 1 17,24 23-32,0-24 31,-24 1 0,0-1-15,0 1-1,0-1-15</inkml:trace>
  <inkml:trace contextRef="#ctx0" brushRef="#br1" timeOffset="110474.2">21449 2869 0,'0'70'46,"-47"-22"-30,-24 22 0,-23 24-16,24-47 0,46-23 15,-46 70-15,23-71 16,23 24-16,-70-23 16,70 23-1,-23-47 16,0 47 63</inkml:trace>
  <inkml:trace contextRef="#ctx0" brushRef="#br1" timeOffset="120255.92">10113 14769 0,'47'24'94,"47"46"-94,-70-23 15,46 24 1,-70-48-16,71 25 15,-48-25-15,95 118 32,-71-117-32,0-1 15,0 24-15,-24-23 16,48 23-16,-47-24 16</inkml:trace>
  <inkml:trace contextRef="#ctx0" brushRef="#br1" timeOffset="121552.37">11195 15851 0,'0'-23'15,"-24"23"1,-23 23 0,24 1-16,-24 23 15,0 0 1,23-24-1,1 1-15,23-1 32,0 1-17,0 23 1,23-24 15,24-23 0,-23 0 1,-24-23-17,0-1 1,0 1 0,0-1-1,0 1 1,0-1 15,0 1 0,0-1-15,0 1 0,0-1-16,-47 24 15,23-23 1,1 23-1,23-24 1,-24 1-16,-23-1 31,47 1-15,-23-48 0,23 48-1,0-25 1,0 25-1,0-24 1,23 23 0,24 24-1,-23 0-15,-1 0 16,1 0 0,23 0 46,-24 71-46,24 0-1,-47-48-15,0 1 16,0 46 0,0-23-1</inkml:trace>
  <inkml:trace contextRef="#ctx0" brushRef="#br1" timeOffset="122357.13">11524 15757 0,'0'-23'0,"0"-1"31,-47 24 1,24 0-32,-48 0 15,24 0 1,23 24-16,1 23 16,23 0-16,-24 0 15,24-24-15,0 24 16,0-23-1,0-1-15,0 24 32,0-23-32,0-1 15,24 1 1,23-24 31,0 0-47,0 0 15,24 0-15,-48 0 16,24 0-16,-23 0 16,-1 0-1,-23-47 1,0 23-16,0-23 16,-23 0-16,23-94 31,0 118-31,0-1 15,-24 1-15,-23 23 79,24 0-64,-24 0-15</inkml:trace>
  <inkml:trace contextRef="#ctx0" brushRef="#br1" timeOffset="123673.18">11454 15263 0,'-24'-23'0,"48"46"0,-72-46 16,25-1-16,-24 1 16,23 23-16,1 0 15,-1 0-15,-23-47 16,0 47-16,0 0 15,0 0-15,24 0 16,-48 0 0,-46 23 15,93 1-31,-23-1 16,23 24-16,-23-47 15,-23 118 1,46-118-1,24 23-15,0 1 16,-23-1-16,-1 1 16,24-1-1,0 1-15,0 23 16,0 0 0,0 0-1,0 47 1,0-47-1,24 0 1,23 47-16,-24-94 16,1 71-16,23-24 15,-47 0-15,47 23 16,-23-46-16,23 23 16,0 0-16,-24-23 15,48 23-15,-71-24 16,47-23-16,0 24 15,0-1 1,-24 1-16,1-24 16,-1 0-16,1 0 15,-1 47 1,1-47-16,-1 0 0,1 0 16,-1 0-1,1 0-15,23 0 16,0 0-16,-23 0 15,23 0-15,0 0 16,0 0 0,-24-24-16,1 1 0,23-1 15,-47 1-15,0-1 16,47-23 0,-47 0-1,0 23 1,0-23-1,0 24 1,0-24 0,0-71-1,0 71 1,0 24 0,0-24-16,-24 0 0,-23-94 31,24 94-31,23-1 15,-24 1 1,-23-23 0,47 46-1,-23 1-15,23-24 16,-24 23 15</inkml:trace>
  <inkml:trace contextRef="#ctx0" brushRef="#br1" timeOffset="124296.2">11971 15592 0,'0'-23'0,"47"93"62,-47-22-46,0 22-16,0-23 31,0-23-31,23-1 0,-23 24 16,0-23-1,0 23-15,0-24 0,48 24 32</inkml:trace>
  <inkml:trace contextRef="#ctx0" brushRef="#br1" timeOffset="125031.33">12065 15639 0,'0'-23'16,"0"-1"15,24 24-31,-1 0 31,1 0-31,-1 0 0,1 0 31,-1 0-15,1 0 0,-1 0-1,-23 24 63,0-1-78,0 25 16,0-25 0,0 1-1,0 23-15,-23-47 0,-24 47 31,23-47-31,1 23 16,-24 1 15</inkml:trace>
  <inkml:trace contextRef="#ctx0" brushRef="#br1" timeOffset="125477.69">12089 15875 0,'70'70'31,"-46"-70"-31,23 24 16,-24 23 0,24-24-16,-23-23 31,-1 47-31,1-47 16,-1 47-1,1-47-15,-24 24 16,23-24-16,1 47 15,-1-24-15,1 1 16,-24-1 0,23 1 15</inkml:trace>
  <inkml:trace contextRef="#ctx0" brushRef="#br1" timeOffset="140160.41">9760 11336 0,'0'47'62,"0"0"-46,0 23-16,0-23 16,0-23-1,0-1-15,0 1 16,0-1-16</inkml:trace>
  <inkml:trace contextRef="#ctx0" brushRef="#br1" timeOffset="140657.4">9901 11571 0,'24'-24'47,"-1"24"-31,1 0-1,70 0 1,-47 0-16,0 0 16</inkml:trace>
  <inkml:trace contextRef="#ctx0" brushRef="#br1" timeOffset="141336.15">10419 11336 0,'0'-24'47,"23"24"-31,24 0 0,-47 24-16,24-1 15,-24 24 16,0-23-15,0 23 0,0-24-16,0 48 15,0-48-15,0 24 16,0 24 0,-24-24-16,-23 0 15,94-47 95,0 0-110,0-24 15,0 24-15,-23-23 16,-1 23-16,1 0 15</inkml:trace>
  <inkml:trace contextRef="#ctx0" brushRef="#br1" timeOffset="141792.34">10795 11571 0,'24'0'31,"23"0"-31,0 0 15,0 0-15,23 0 16,-23 0-16,0 0 16,0-24-1,-47 1-15,24 23 16</inkml:trace>
  <inkml:trace contextRef="#ctx0" brushRef="#br1" timeOffset="142368.47">10913 11759 0,'0'23'78,"47"-23"-78,23 0 16,-46 0-16,-1 0 15,1 0-15,23 0 16,-24 0 109,24 0-110</inkml:trace>
  <inkml:trace contextRef="#ctx0" brushRef="#br1" timeOffset="142887.8199">11430 11665 0,'24'0'63,"-1"0"-63,24 0 16,24 0-16,-48 0 15,1 0-15,23 0 16,0 0-16,0-24 15,-24 24 1,1 0-16,-1 0 16,1 0-1,-1 0-15,1 0 78,-1 0-62</inkml:trace>
  <inkml:trace contextRef="#ctx0" brushRef="#br1" timeOffset="143257.57">12183 11312 0,'0'24'47,"0"46"-31,23-23-16,-23 24 15,0 70 1,0-118 0,0 1-16,24-1 15,-24 1 1</inkml:trace>
  <inkml:trace contextRef="#ctx0" brushRef="#br1" timeOffset="147010.49">6820 10748 0,'-23'-47'31,"-1"23"-15,1 1-16,-1-24 15,1 47-15,-1-48 16,1 48-16,-24-47 15,23 24 1,1 23-16,-1-24 16,-23 1-16,0-1 31,24 24 0,-1-23-31,1 23 16,-1-24-16,0 24 31,1 0-15,-1 0 15,1 0-15,-1 0-1,1 0-15,-1 0 16,1 0-1,-1 0 1,1 0-16,-1 0 16,1 0-16,-95 0 31,95 0-15,-24 0-16,23 0 15,-23 0 1,24 24-1,-24-24 17,23 0 61</inkml:trace>
  <inkml:trace contextRef="#ctx0" brushRef="#br1" timeOffset="149480.99">6232 9689 0,'0'71'62,"0"-48"-46,24 48-16,-1-1 16,-23-46-1,0 0 1,0-1-16,0 1 15</inkml:trace>
  <inkml:trace contextRef="#ctx0" brushRef="#br1" timeOffset="150121.99">6538 9877 0,'24'0'63,"-1"0"-63,24 0 15,0 0 1,0 0-16,-23 0 16,23 0-1,-24 0 1,24 0-16,-23 0 15,46-23 1</inkml:trace>
  <inkml:trace contextRef="#ctx0" brushRef="#br1" timeOffset="153480.97">7314 9501 0,'-23'0'16,"23"-23"77,94-1-77,-47 24 0,-24 0 30,1 24-14,-24 23 15,0-24-47,0 24 31,0-23-16,-24-24 1,1 0-16,-1 23 16,1-23-1,46 0 126,48 0-125,-24 24-1,-47-1-15,47 1 0,-47-1 31,47 1-31,-47-1 47,0 1-47,0-1 16,0 1 15,0-1-31,0 1 16,-47-24-1,23 0 1,-23 0-16,24 0 16,-1 0-16,1 0 15,-1 0 1,-23 0 0</inkml:trace>
  <inkml:trace contextRef="#ctx0" brushRef="#br1" timeOffset="154057.8799">7879 9713 0,'23'-24'62,"48"24"-46,-24-23-16,0 23 16,0 0-1,0 0-15,0-24 0,0 24 16</inkml:trace>
  <inkml:trace contextRef="#ctx0" brushRef="#br1" timeOffset="154495.84">7949 9854 0,'71'0'31,"-1"0"-31,1 0 16,-24 0 0,-24 0-1,1 0-15</inkml:trace>
  <inkml:trace contextRef="#ctx0" brushRef="#br1" timeOffset="155025.43">8678 9713 0,'47'0'93,"47"-24"-93,-23 1 16,-47 23-16,-1-24 16</inkml:trace>
  <inkml:trace contextRef="#ctx0" brushRef="#br1" timeOffset="155857.53">9149 9360 0,'0'-23'47,"23"-1"-32,1 24 32,-1 0-31,1 47-1,-24-23 1,0 23-16,0-24 16,0 48 15,0-1-16,0-46-15,-24-1 0,24 1 16,-23-1 0,23 1 15,23-24 125,1 0-140,-1 0-16</inkml:trace>
  <inkml:trace contextRef="#ctx0" brushRef="#br3" timeOffset="160471.81">5786 9783 0,'0'24'46,"0"-1"-30,0 1-16,-24-1 16,-23 1-16,23-1 15,1-23-15,-24 0 16,23 24 0,1-24-1,-1 0-15,1 24 16,-1-24-1,-23 23-15,0-23 16,24 0 0,-1 47-16,1-47 15,-1 0 1,1 24-16,-1-24 16,-23 23-16,24 1 15,-1-24-15</inkml:trace>
  <inkml:trace contextRef="#ctx0" brushRef="#br3" timeOffset="160624.43">5080 10183 0,'0'0'31,"-24"24"-15,1-1-16,-1 24 15,-23-47-15,-23 47 16,46-23-16,-23 46 15</inkml:trace>
  <inkml:trace contextRef="#ctx0" brushRef="#br3" timeOffset="160785.96">4539 10677 0,'-23'24'0,"46"-48"0,-46 71 16,-1-23-1,24-1-15,-23 1 16,-48 23-16,24 0 16,0 0-16</inkml:trace>
  <inkml:trace contextRef="#ctx0" brushRef="#br3" timeOffset="160943.94">3904 11265 0,'-47'94'31,"94"-188"-31,-117 212 0,46-71 31,0 23-31,-23-23 0,24 24 16,-48 46 0,24-46-16</inkml:trace>
  <inkml:trace contextRef="#ctx0" brushRef="#br3" timeOffset="161117.69">3387 12159 0,'23'-24'0,"-46"48"0,23 46 15,0-46 1,-24 23-16,24 0 16,-23 0-16,-1 23 15,24 1-15,-47 0 16,47-1-16</inkml:trace>
  <inkml:trace contextRef="#ctx0" brushRef="#br3" timeOffset="161313.3499">3199 13099 0,'0'24'0,"0"-48"0,0 72 15,0-25-15,0 1 16,0 23-16,0-24 15,0 71-15,47 141 32,23-117-17,-70-95-15,24 25 16</inkml:trace>
  <inkml:trace contextRef="#ctx0" brushRef="#br3" timeOffset="161447.74">3504 13946 0,'94'71'32,"0"-1"-17,-70-70-15,23 0 16,24 0-16,-24 0 16,94 0-16</inkml:trace>
  <inkml:trace contextRef="#ctx0" brushRef="#br3" timeOffset="161593.44">4351 14087 0,'23'0'16,"-93"0"-1,117 0-15,23 0 0,-22 0 0,-1 0 16,23-23-16,-23-24 16,24 23-16,-24-46 15</inkml:trace>
  <inkml:trace contextRef="#ctx0" brushRef="#br3" timeOffset="161760.57">5127 13617 0,'0'0'0,"24"-24"16,23 1-1,-47-24-15,47 0 16,-24 23-16,24 1 15,24-48 1</inkml:trace>
  <inkml:trace contextRef="#ctx0" brushRef="#br3" timeOffset="161942.18">5574 13052 0,'0'0'0,"0"-23"0,23-1 31,1 24-31,70-70 31,0 46-31,-47 1 0,71-24 16,-71 23-16</inkml:trace>
  <inkml:trace contextRef="#ctx0" brushRef="#br3" timeOffset="162108.5799">6232 12676 0,'-23'0'0,"46"0"0,1 0 16,-1 0-1,1 0 1,23 0 0,-23 0-16,23-47 15,-24 24-15,95-24 16</inkml:trace>
  <inkml:trace contextRef="#ctx0" brushRef="#br3" timeOffset="162265">6726 12300 0,'0'-47'16,"0"94"-16,47-118 0,-47 1 31,24 23-16,-24 23-15,23-23 16</inkml:trace>
  <inkml:trace contextRef="#ctx0" brushRef="#br3" timeOffset="162431.53">6867 11735 0,'0'0'0,"0"-23"15,0-24 1,24 23-16,-24 1 16,0-24-16,0-24 15,23 24-15,1 0 16,-24 0-16</inkml:trace>
  <inkml:trace contextRef="#ctx0" brushRef="#br3" timeOffset="162600.66">7126 11053 0,'0'-23'0,"-94"117"0,188-212 16,-94 165-16,24-117 0,-1 46 15,24 24 1,-23-23-16,23-1 16,47 1-16,-47 23 15,47-47-15</inkml:trace>
  <inkml:trace contextRef="#ctx0" brushRef="#br3" timeOffset="162767.3199">7761 10654 0,'71'-24'16,"-24"1"-1,0-25 1,-47 25-16,70-1 15,-46-23-15,46 0 16,1 0-16,-48 47 16</inkml:trace>
  <inkml:trace contextRef="#ctx0" brushRef="#br3" timeOffset="162937.77">8302 10183 0,'-23'47'0,"46"-94"0,24-23 15,0 46-15,-23 1 16,46-1-16,-70 1 16,71 23-16,-1-47 15,1-1-15,70 1 16,-118 24 0</inkml:trace>
  <inkml:trace contextRef="#ctx0" brushRef="#br3" timeOffset="163105.04">9172 9713 0,'0'0'0,"47"0"15,-23-24 1,23 24-16,0-23 16,0 23-16,0-24 15,0-23-15,-24 47 16</inkml:trace>
  <inkml:trace contextRef="#ctx0" brushRef="#br3" timeOffset="163270.97">9737 9384 0,'0'0'16,"23"-24"-16,-23 1 15,0-1-15,0 0 16,0-23-16,0 24 15,0-24-15,0 0 16,0-24-16</inkml:trace>
  <inkml:trace contextRef="#ctx0" brushRef="#br3" timeOffset="163447.62">9525 8890 0,'-47'0'31,"118"0"-31,-189 0 0,212 0 0,-212 0 16,71 0-16,0 0 16,-70 0-16,-1 23 15,24 1-15,47 23 16,0 0-16,-24 23 16,-23-46-16</inkml:trace>
  <inkml:trace contextRef="#ctx0" brushRef="#br3" timeOffset="163591.4499">8514 9219 0,'-165'47'31,"377"-94"-31,-259 47 0,-212 94 0,24 0 16,70-70 0,1 46-1,22-46-15,48-1 0</inkml:trace>
  <inkml:trace contextRef="#ctx0" brushRef="#br3" timeOffset="163767.06">7126 9572 0,'-23'0'0,"-1"0"16,1 0-1,-1 0-15,-23 0 16,23 0-16,-46-24 15,-24 24-15,0 0 16,0 0-16,23 0 16</inkml:trace>
  <inkml:trace contextRef="#ctx0" brushRef="#br3" timeOffset="164080">6350 9548 0,'-24'0'0,"1"0"15,-24 24 1,23-24-16,1 23 16,-24 1-16,0-24 15,23 23-15,-23 1 16,24 23-16,-24-24 16,23 1-1,1-24 48,23 23-63,-24-23 15,-23 24 1,47-1-16,-47 1 31</inkml:trace>
  <inkml:trace contextRef="#ctx0" brushRef="#br3" timeOffset="184956.99">19897 9572 0,'0'70'62,"0"1"-62,0-48 16,0 48-16,0-1 15,0-46 1,0 23 0</inkml:trace>
  <inkml:trace contextRef="#ctx0" brushRef="#br3" timeOffset="185889.77">20320 9595 0,'47'-23'125,"0"23"-109,-23 0-16,23 0 15,-24 0-15,24 0 16,-47-24-16,24 24 47,-1 0-47,1 0 156,-24 24-156,0 46 16,0-46-1,0 46-15,0 1 16,0-1 0,-24 1-1,24-47-15,-23-1 47</inkml:trace>
  <inkml:trace contextRef="#ctx0" brushRef="#br3" timeOffset="187176.41">20743 9195 0,'0'0'0,"-70"-23"16,46 23 0,1 0-16,-48-24 15,24 24-15,24 0 16,-24 0-16,23 0 15,-23 0-15,0 0 16,0 0 0,23 0-1,-23 0 1,24 0 0,-24 24-1,23-1-15,-23 1 0,0 23 16,24 0-1,-1 0 1,1-23 0,-1 23-16,-23 70 15,24-117 1,23 47-16,0-23 16,-24-1-16,24 1 15,0-1-15,0 48 31,0-48-31,0 1 16,-23-1 0,23 1-16,0-1 15,0 1-15,0-1 16,0 25 0,0-25-16,0 24 15,0-23-15,0 23 16,0-24-16,23 1 15,-23 23 1,47-24-16,-47 1 16,47-1-1,-23 1 1,-24-1 0,70 1-16,1-1 31,-24 1-31,-24-24 15,24 23-15,-23-23 16,-1 0-16,24 0 16,1 24-16,-1-24 15,23 0-15,24 0 16,-70 0-16,46 0 16,-23 0-16,24-24 15,-1 1-15,-46-24 16,46 23-16,-46 1 15,94-71 1,-48 47 0,-46 0-1,-1 23 1,1-23-16,-24 24 16,0-24-16,47-1 15,-47 25-15,0-1 16,0-46-16,0 46 15,0-46 1,0 46-16,0-23 16,0 0-16,0-23 15,-24-24 1,24 70-16,-23-23 16,-24 24-16,23-1 15,1 0-15,-1 1 16,-23 23-16,24 0 31,-24 0-31,-1 0 16,1 0-16,-47 0 15,24 23-15</inkml:trace>
  <inkml:trace contextRef="#ctx0" brushRef="#br3" timeOffset="188336.4">20226 9525 0,'23'0'16,"1"0"46,-24 23-62,0 24 16,0 0-16,0 24 16,0-48-16,0 1 15,0-1-15,0 1 16,0-1-16,0 1 15,0-1 1,0 1 15,0-1 1,0 1-17,0 0-15,0-1 16,0 1-1,0-1 1,-24-46 62</inkml:trace>
  <inkml:trace contextRef="#ctx0" brushRef="#br3" timeOffset="189839.3799">19897 10230 0,'-47'0'125,"23"24"-125,1-1 15,-24 1-15,23 23 16,-23-47-16,-24 47 16,48-24-1,-1 1-15,-23 23 16,24-24-16,-24-23 16,23 24-1,-23 23 1,24-47 93</inkml:trace>
  <inkml:trace contextRef="#ctx0" brushRef="#br3" timeOffset="191514.62">19050 11218 0,'-24'0'93,"1"47"-61,23-23-1,0 23 0,23-24-15,1 1-1,0-1-15,-1-23 16,1 0-16,23 0 16,0 0-1,0 0 1,-47-23 0,0-1-1,0 1 1,0-1 15,0-23 16,-47 47-31,23 0-16,1 0 15,23-23 1,-47 23-16,47-24 47,-47 0-47,47-23 62,-24 24-46,24-24 31,0 23-32,0-23 17,0 24-17,0-1 1,24-23-16,-1 24 31,1 23-15,23-24-1,-24 24 32,1 0-47,-1 0 16,1 0 15,-1 0-15,1 0-16,-1 24 31,-23-1-15,0 1 15,0-1-31,0 1 15,0-1 1,0 1-16,0-1 16,0 1-1</inkml:trace>
  <inkml:trace contextRef="#ctx0" brushRef="#br3" timeOffset="193793.5799">19497 10724 0,'0'-23'16,"-24"-1"0,1 24 15,-1-23 0,1-1-31,-24 24 16,-24 0-1,24 0 1,0 0-16,24 0 16,-1-23-16,1 23 15,-1 0 16,1 0-15,-1 0-16,0 0 16,1 0-1,-1 0 1,1 0 0,-1 0-1,1 23 1,-1-23-16,1 24 15,-1-1 1,1 1 0,-1-24-16,24 47 15,-23-47 1,23 23 0,-47 24-1,47-23 1,0 23-1,-24-24-15,24 1 0,-23 23 16,23 0 0,0-24-16,-24 24 15,24-23 1,0-1 0,0 24-16,-23-23 15,23 23-15,0-23 16,0 23-1,0-24-15,0 1 16,0 23-16,0 0 16,0-24-1,0 1-15,0-1 16,0 1 0,0-1-1,23 1-15,1-1 31,-1 1-15,24 23 0,0-47-16,-47 23 15,47 1-15,-23-24 16,-1 23 0,1-23-16,-1 0 0,1 0 15,-1 0 1,24 24-16,-23-24 15,0 0-15,-1 0 16,24 0-16,0 0 16,-23 0-1,46 0-15,-46 0 16,23 0 0,-24 0-16,1 0 15,23-24-15,-24 24 16,24-23-1,-23-1 1,-1 1 15,1 23 16,-24-24-16,23 1-15,-23-1 15,0-23-31,0 24 16,24 23-16,-24-24 16,0 1-1,0-1-15,23-23 16,1 24-16,-24-1 15,0 1-15,0-1 16,0 1-16,0-1 16,0 1-16,0-1 15,0 1-15,0-1 16,0 0-16,0 1 16,0-1-16,0 1 31,0-1-31,0 1 15,0-1 17,0 1-32,0-1 15,0-46 1,-24 23 0,24 23-1,-23-23 1,-1 24-16,1-24 15,23 23 17,-24 1-17,1 23 79,-48 0-78,48 0-1</inkml:trace>
  <inkml:trace contextRef="#ctx0" brushRef="#br3" timeOffset="195335.8299">18674 11735 0,'-71'94'78,"1"-23"-63,-1 70-15,-23 0 16,0-23 0,47-48-16,-24 48 15,24 0-15,0-95 0,24 24 16,-1 0-16,-23 0 16,118-70 124</inkml:trace>
  <inkml:trace contextRef="#ctx0" brushRef="#br3" timeOffset="196170.8899">19709 11712 0,'0'-24'47,"47"24"-31,0 118-16,0-71 0,0 24 15,0-24 1,-24 47-16,48-47 16,-71 0-16,47 0 15,-47 0-15,23-24 16,1 1-16,-24-1 31</inkml:trace>
  <inkml:trace contextRef="#ctx0" brushRef="#br3" timeOffset="197359.59">17921 13217 0,'-23'0'16,"-1"0"-16,1 0 16,-1 0-16,1 0 31,23 24-31,-24-1 16,24 1-1,0-1-15,0 1 0,0-1 16,0 1-16,0-1 15,0 1 1,0-1-16,47 24 16,0 0-1,0-23 1,-23-24-16,-1 0 0,1 47 47,-24-24 62,-24-23-93,1 0-1,-1 0-15,1 0 16,-1 0-16,1 0 16,-1 0-1,1 0 1,-1 0 0,0-23 15</inkml:trace>
  <inkml:trace contextRef="#ctx0" brushRef="#br3" timeOffset="197777.17">17780 13217 0,'0'-23'47,"47"23"-47,0 0 15,24 0-15,-24 0 32,23 0-32,-46 0 15</inkml:trace>
  <inkml:trace contextRef="#ctx0" brushRef="#br3" timeOffset="198576.66">18086 12982 0,'-24'-24'15,"1"24"-15,-1 0 16,-23 0 0,24 0-1,-24 0-15,23 0 16,-46 0-16,22 24 15,1-1-15,0 24 16,-23 0-16,70-23 16,0 0-16,-24 23 15,24 0-15,0 23 32,0-46-32,0-1 15,0 1-15,0 46 16,0-23-1,0 0-15,0-23 0,0 46 16,118 142 15,-71-188-31,0 46 16,24-23-16,-24 24 16,0-48-1,0 24-15,47-23 16,0-1-1,-47-23-15,-24 0 16,48 0-16,-48 0 16,24 0-16,-23-23 15,0-48 1,-1 1-16,-23-118 31,0 23-15,0 118-16,0-47 0,0 47 15,-71-24-15,71 24 16,-23 24-16,-1-1 16,1-23-16,-1 47 15</inkml:trace>
  <inkml:trace contextRef="#ctx0" brushRef="#br3" timeOffset="199165.52">20391 12982 0,'-24'0'63,"1"47"-63,23 23 15,0 25-15,0-48 16,0 23-16,0 1 16,0-1-16,0-23 15,-24-23 48</inkml:trace>
  <inkml:trace contextRef="#ctx0" brushRef="#br3" timeOffset="199831.07">20767 13099 0,'-24'0'63,"24"24"-63,0 0 16,0-1-16,0 24 31,0-23-16,0-1-15,0 1 0,24 23 16,-1-47 0,1 47-1,-1-47 1,1 0-16,-1 23 16,1 1 30,-24-1-14,0 1-17,0-1-15,-24 1 32,24-1-17,-23 1-15,-24-24 16,23 0-16,1 23 15,-1 1 1,1-24-16,-24 0 16,23 0-1,1 0 1,-24 0-16,0-47 16,0 0-16</inkml:trace>
  <inkml:trace contextRef="#ctx0" brushRef="#br3" timeOffset="200242.4199">20602 13052 0,'24'0'0,"-1"0"32,1 0-32,-1 0 15,1 0-15,23 0 16,-24 0-16,48 0 15,-48 0 1,24 0-16,-23 0 0,0 0 16,-1 0-1</inkml:trace>
  <inkml:trace contextRef="#ctx0" brushRef="#br3" timeOffset="201193.43">21120 12747 0,'-24'-24'15,"-23"-23"-15,-23 24 16,22-1-1,25 24-15,-71 0 16,-47 0 0,47 0-1,0 0-15,-24 0 16,71 0-16,23 0 16,-23 0-1,0 24-15,0-1 0,24-23 16,-24 24-16,-24 23 15,48-47-15,-1 23 16,1 24-16,-24-23 16,0 93 15,23-70-31,24 0 16,0 0-16,0 24 15,0-24-15,0-23 16,0 23-16,0 0 15,24 23-15,-1-23 32,24 0-32,118 165 31,-71-141-31,-71-48 16,71 48-16,-46-48 15,-1 1 1,0-1-16,-24 1 15,118-24 1,-47 0 0,-23 0-1,-24 0-15,0 0 16,47 0-16,-47 0 16,47-47-1,-70 23-15,-1 1 16,1-1-16,-24 1 15,23-24-15,1 23 16,-24 0 0,23 1-16,-23-48 15,24-23 1,-24 0-16,0 24 16,0 23-16,0-94 31,0 70-16,0 47-15,0-23 0,-24 0 32,1 47-17,-1 0-15,1 0 16,-24 0 0</inkml:trace>
  <inkml:trace contextRef="#ctx0" brushRef="#br3" timeOffset="202883.14">21167 9924 0,'47'0'32,"-24"0"-17,48 0-15,-24 48 16,47 22-16,23 24 15,-46-47 1,-24 0-16,47 0 0,-23 24 31,-24-48-31,23 24 16,-46-47 171</inkml:trace>
  <inkml:trace contextRef="#ctx0" brushRef="#br3" timeOffset="205601.8799">22178 10748 0,'0'-24'15,"23"24"1,25 0-16,-25 0 15,24 0-15,-23 24 32,-24-1-17,23 1 1,-23 23 0,0-24-16,0 1 15,0-1-15,0 1 16,0 23-16,0-24 15,-23 24-15,-1 0 16,48-23 140,-1-24-140,48 0-16,-24 0 16,-24 0-16,24 0 15,-23 0 1</inkml:trace>
  <inkml:trace contextRef="#ctx0" brushRef="#br3" timeOffset="206341.17">22789 10701 0,'0'-24'15,"-23"48"17,23 23-17,0-24 1,0 24 0,0-23-1,0-1-15,0 1 0,23 23 31,24-24-15,24 1 0,-47-24 15,23 23-15,-47 1 46,0-1-15,0 24-31,-47-47-1,23 24 1,1-24-1,-1 0 32,0 0-47,1 0 16,-1 0 0,1 0-16</inkml:trace>
  <inkml:trace contextRef="#ctx0" brushRef="#br3" timeOffset="206754.84">22719 10724 0,'23'0'31,"71"0"-31,-46 0 15,116 0 1,-117-47-16,0 47 16,0 0-1</inkml:trace>
  <inkml:trace contextRef="#ctx0" brushRef="#br3" timeOffset="207904.19">23213 10418 0,'0'-23'16,"-47"-1"-1,-24 1 1,24 23-16,-23-47 16,-1 47-16,24 0 15,-71 0 1,95 0-16,-71 0 16,47 0-1,23 0-15,-23 0 16,0 23-16,47 1 15,-70-1-15,46 1 16,-46 46 0,23-46-16,-24 46 31,47-70-31,-23 48 16,47-25-16,0 1 15,0-1-15,-47 1 16,47 23-1,0-24-15,0 1 16,0-1-16,0 1 16,0-1-16,0 1 15,0-1-15,0 1 16,0-1 0,0 1-1,24-1 1,-1 1-16,1-1 15,-24 1-15,23-24 16,24 47-16,-47-24 16,24-23-16,23 71 15,-47-47-15,24-24 16,46 47-16,-23-24 16,0 1-1,0-1 1,-23 1-16,-1-24 0,71 23 15,-70-23 1,46 47-16,-23-47 16,0 0-1,1 0-15,-1 0 16,0 0 0,-24 0-16,24 0 15,-23 0 1,23 0-16,-24 0 15,1 0-15,46-23 16,-46-1 0,23-23-16,0-47 15,-24 47 1,1 0 0,-1-24-16,-23 24 15,0-70 1,0 70-1,0-24 1,0 24-16,0-23 16,0 23-1,0 23-15,0 1 16,0-1-16,-23 0 16,-1 1 30,1 23-30,-1 0 0</inkml:trace>
  <inkml:trace contextRef="#ctx0" brushRef="#br3" timeOffset="209616.3499">22813 11500 0,'23'0'62,"-23"47"-62,0 0 16,-23 24-16,-24-1 16,0 24-16,23-23 15,-23 0 1,0 46-16,-47 1 31,94-95-31,-23 24 16,-1-47-16,24 24 15,-23-1-15,23 1 16,-24-1 0,1 1-16,-1-1 15,24 1 1,0-1-16,-23 1 31</inkml:trace>
  <inkml:trace contextRef="#ctx0" brushRef="#br3" timeOffset="210654.3199">22413 12676 0,'0'-23'62,"-23"23"-46,-24 0-16,0 0 15,-24 0-15,24 23 16,-24 24-16,-23 0 16,94-23-1,-23-1-15,-24 24 0,47-23 16,-24 23-1,24-24-15,0 1 16,0 23-16,0 0 16,0 0-1,0-23-15,0 93 16,0-70-16,47 71 16,-23-48-16,-1-23 15,48 24 1,-48-24-16,24 0 0,0 0 15,-23-23 1,23-1-16,-23 24 0,-1-23 16,48-1-16,-48 1 15,48-24 1,-1 0-16,-23 0 0,24 0 16,-48 0-16,24 0 15,0 0 1,0 0-16,48-47 15,-72 23 1,1 1-16,-1 23 16,-23-24-1,24-23-15,-24 0 16,0 0-16,0-47 16,0 23-16,0-46 15,0 23-15,-71-47 16,48 70-16,-24 0 15,-1-23 1,-22 0 0,23 47-1,23 0 1,1 47 0,-1 0-16,1 0 62,-1 0-46</inkml:trace>
  <inkml:trace contextRef="#ctx0" brushRef="#br3" timeOffset="211409.5799">22272 13147 0,'0'70'62,"0"1"-62,0-48 16,24 24 0,-24 0-16,23 0 15,-23-23-15,0-1 16</inkml:trace>
  <inkml:trace contextRef="#ctx0" brushRef="#br3" timeOffset="212679.12">22672 13429 0,'0'-24'16,"-24"24"31,1 0-47,-24 0 16,47 24 15,0-1 0,0 24-15,0-23-1,0-1 1,23 1-16,1-24 31,23 0-31,-24 0 16,48-24 15,-48-46-15,-23 46-16,0 1 31,0-1-31,0 1 16,0-1 15,0 1-31,-23 23 31,-1-24-15,-23 1-1,47-1-15,-23 24 16,-48-47 0,48 24 30,23-1-30,0-23 15,0 0-31,0 23 16,0 1 0,0-1-16,0 1 15,0-24 1,23 47-1,1 0 1,-1 0-16,1 0 47,-1 0-16,1 0-15,-24 23-16,23 1 15,-23-1 1,0 24-16,0-23 31,0-1-15,0 1 0,0 0 46,0-1-46,0 1-1,0-1 17,0 1-1,-23 23 16</inkml:trace>
  <inkml:trace contextRef="#ctx0" brushRef="#br3" timeOffset="-212223.07">23471 10983 0,'0'23'63,"95"48"-63,-1 23 15,23 47-15,-23 0 16,24-23-16,-1 23 16,-46-71-16,-47-23 15,-1-23-15,24 0 141,-23-1-126,-24 1-15,23-1 16,24 48 15,0-1-15,0-23 15,-23 0-31,-1-47 16,-23 24-16,24-1 0,-24 1 15,23-1 17,1 1-32,-24-1 15</inkml:trace>
  <inkml:trace contextRef="#ctx0" brushRef="#br3" timeOffset="-211695.76">24836 12488 0,'0'24'46,"0"70"-46,23-24 16,-23 1-16,24-1 31,-24-46-31,0-1 16,0 1-16,23 23 16</inkml:trace>
  <inkml:trace contextRef="#ctx0" brushRef="#br3" timeOffset="-211031.61">24718 12488 0,'-47'0'31,"0"0"-31,23 24 16,-70 93-1,47-70-15,24 0 16,-24-23-16,47-1 15,23 1 126,95-24-125,-24 0-1,0 0-15,71 0 0,-142 0 16,24 0-16,-23 0 16</inkml:trace>
  <inkml:trace contextRef="#ctx0" brushRef="#br3" timeOffset="-210419.28">25282 12606 0,'0'-24'0,"-23"24"32,-48 0-17,48 0-15,-1 0 16,-23 24-16,24-1 15,-1 24-15,24-23 16,0 23 0,0-24-1,0 24 1,0-23-16,0 23 16,24-24-16,-1 1 15,24-24-15,0 23 16,24 1-16,-48-24 15,24 0-15,-23 0 16,23 0 0,-47-47-1,24-24-15,-24 48 16,0-1-16,0-46 31,-24 23-15,0 23-16,1 24 15,-1 0 48,-23 0-63</inkml:trace>
  <inkml:trace contextRef="#ctx0" brushRef="#br3" timeOffset="-209494.55">25424 12206 0,'-71'0'16,"24"-47"-16,0 23 15,-47 24-15,0 0 0,0 0 16,-24 0-1,48 0-15,-1 0 16,47 0-16,-46 0 16,-95 24 15,118-1-31,-23 48 16,23-71-16,0 70 15,23-46-15,1-1 16,-24 24-16,23-23 15,0-1 1,24 25 0,0-25-16,0 1 15,-23 23 1,23-24-16,0 48 16,0-24-1,0-24-15,0 24 16,0 24-16,47-1 15,0 48-15,0-71 16,-23-23-16,-1 23 16,24 23-16,-23-70 15,23 47 1,-47-23-16,47 23 16,47-24-1,-47 1-15,0 23 16,47-47-16,-47 0 15,24 23-15,23 1 16,-24-24-16,1 0 16,-1 0-16,1 0 15,-1 0-15,1 0 16,47-24-16,-48 1 16,-46-1-16,-1-23 15,24 24-15,-23-48 16,-24 48-16,23-95 31,24 71-31,-47-24 0,0 1 16,0 23-16,0 0 15,0 23-15,0-23 16,0 24-16,-23-24 16,-24 23-1,47 1-15,-71 23 16,24 0-1</inkml:trace>
  <inkml:trace contextRef="#ctx0" brushRef="#br3" timeOffset="-208401.44">25659 13499 0,'23'24'46,"142"140"-30,-118-117-16,47 71 16,-71-47-16,48-1 15,-47-23-15,46 0 16,-46 24-16,-1-71 16,-23 23-16,24-23 15,-1 47-15,1-47 16,-24 24-1,23-24 1,-23 23 0,24-23-16,-1 24 15,1-1-15,-1 48 16,24-47-16,-23-1 16,-1 48-1,1-24-15,-1-47 16,1 23-16,-24 1 15</inkml:trace>
  <inkml:trace contextRef="#ctx0" brushRef="#br3" timeOffset="-207544.46">27023 14699 0,'23'0'32,"-23"-24"-32,0-23 15,-141-47 1,71 71-16,-71-1 15,46 24-15,-46 0 16,94 47 0,-23-23-16,23 23 15,0 47-15,0 0 16,0-47-16,23 47 16,24-24-1,0 25-15,0-25 0,0-23 16,0 0-16,0 24 15,0-24-15,0 23 16,24 1-16,23-24 16,23 71-16,1-48 15,46 24 1,24 0-16,-23 24 16,47-71-1,46 0 1,-140-47-16,-1 0 15,1 0-15,-24 0 16,0 0-16,0-24 16,-23-93-1,-1-260 17,-23 189-32,0 47 0,0 47 15,0 47-15,-23 24 16,23-1-16,-24 1 15,1-1-15,-1 1 16,-141-48 15,118 47-31,-47 24 16,24 0-16,-24 0 16</inkml:trace>
  <inkml:trace contextRef="#ctx0" brushRef="#br3" timeOffset="-206583.0799">26952 15240 0,'-23'0'47,"-48"47"-16,71-24-31,-23 24 0,23-23 16,0 23 0,0-24 15,0 24-16,0-23 1,23-24 0,1 0 15,-1-24-15,-23 1-1,0-1-15,0 1 16,0-24-16,0 0 15,-23 23-15,-71-70 32,70 71-32,1-1 0,-48 1 15,47-1 1,1 1-16,-1 23 16,1-24-1,-1 1 1,1-25 15,23 1 16,47 24-31,-24 23-1,24 0-15,-23 0 16,0 0-16,-1 0 15,1 0 1,-1 0 0,1 23-16,23 24 15,-47-23 1,0 0-16,0-1 16,0 1 15,0 23 0,-24-24-15</inkml:trace>
  <inkml:trace contextRef="#ctx0" brushRef="#br3" timeOffset="-205895.4199">27211 15146 0,'0'-24'31,"-71"48"-31,48 23 16,-24-24-1,23 1-15,-23 46 16,47-23-16,0-23 15,0 23-15,0-24 16,0 1-16,0-1 16,0 1-16,24 23 15,-1-24 1,1-23 0,-1 0-16,1 24 31,-1-24-16,1 0 1,-1 0 0,1 0-16,-1 0 31,-23-94-15,0 47-16,0-24 15,0-23-15,0 47 16,0 24-1,0-1-15,0-23 16,-23 47 0,23-47-16,-71 47 47,24 0-47,24 0 15</inkml:trace>
  <inkml:trace contextRef="#ctx0" brushRef="#br3" timeOffset="-203848.05">21284 8960 0,'0'71'63,"0"-48"-63,0 48 15,0-48 1,0 1 0,24-1-16</inkml:trace>
  <inkml:trace contextRef="#ctx0" brushRef="#br3" timeOffset="-202760.96">21308 8913 0,'47'0'63,"-24"0"-32,24 0-31,24 0 16,23 0-1,-23 0 1,-48 24 0,-23 23 62,0-24-63,-47 1-15,0-24 16,0 47-16,23-47 16,1 0-16,46 23 187,72-23-171,-72 0-16,1 0 15,-1 0-15,24 47 16,-47 0 93,0 0-109,0-23 32,0-1-32,-23 1 0,-1-24 31,1 0 0,-1 0 0,1 0 32</inkml:trace>
  <inkml:trace contextRef="#ctx0" brushRef="#br3" timeOffset="-201193.69">19850 10959 0,'23'0'78,"-23"47"-78,24 24 15,-24-48-15,47 24 16,-47 48-16,23-72 16,-23 24-16,24-23 15,-24-1 1,23 1 0</inkml:trace>
  <inkml:trace contextRef="#ctx0" brushRef="#br3" timeOffset="-200545.13">19991 10936 0,'47'0'15,"0"0"-15,23 0 16,24 0-16,1 0 15,-48 0 1,23 0-16,-46 0 0,-1 0 16,-23 23 46,0 1-46,0 23-1,0-24-15,0 24 16,-47-23 0,-70 46-1,93-70 1,0 24 0,1 0-1,-24-24-15,23 23 47,24 1-31,0-1-1,-23-23 1</inkml:trace>
  <inkml:trace contextRef="#ctx0" brushRef="#br3" timeOffset="-200094.9499">20132 11312 0,'23'0'15,"24"0"1,0 0-16,0 47 16,71 24-16,-47-24 15,23 23 1,-47-23 15</inkml:trace>
  <inkml:trace contextRef="#ctx0" brushRef="#br3" timeOffset="-197974.63">23707 10301 0,'0'70'47,"0"1"-31,23-1-16,-23-23 31,0-23-15,24 23-1</inkml:trace>
  <inkml:trace contextRef="#ctx0" brushRef="#br3" timeOffset="-197198.22">23707 10277 0,'0'-23'16,"23"23"-1,1 0 1,46 0-16,24-24 16,-47 24-16,24 0 15,23 0 1,-47 0-1,-23 0 1,-1 0 15,1 0 16,-24 24-47,0-1 16,0 24-16,0-23 15,-24 23-15,1-24 16,-72 48 0,48-48-16,24-23 15,-24 24-15,23-24 16,1 23 62,23 1-62,-24-24-1</inkml:trace>
  <inkml:trace contextRef="#ctx0" brushRef="#br3" timeOffset="-196849.56">23918 10607 0,'71'47'47,"164"211"-31,-188-211-16,24 47 15,-1-23-15,-46-48 32,-24 1 30,-212-24-62</inkml:trace>
  <inkml:trace contextRef="#ctx0" brushRef="#br3" timeOffset="-193600.84">18509 12911 0,'0'24'31,"24"23"-16,-1-47-15,-23 47 16,0 23-16,0-46 16,0 47-16,24-24 15,-24-24-15,0 1 16,23-24-16,-23 23 16</inkml:trace>
  <inkml:trace contextRef="#ctx0" brushRef="#br3" timeOffset="-192695.76">18486 12982 0,'23'-24'16,"24"24"15,0-47-31,-23 47 0,-1 0 16,1 0-16,23 0 15,-24 0-15,1 0 16,-1 0-16,1 0 15,-1 24 1,1-24 0,-24 23-1,0 1 17,0 23-32,0 0 31,-47-47-31,23 23 0,-23 25 15,24-48 1,-1 0 0,118 23 124,24 24-140,-48-47 16,-46 0 0,-24 24 62,0-1-63,0 1-15,-24-1 16,-46-23 0,46 24-1,1-24-15,-1 0 16,1 0-16,-1 0 15,1 0-15,-1 0 16,1 0-16,-1 0 16,-23-47-1</inkml:trace>
  <inkml:trace contextRef="#ctx0" brushRef="#br3" timeOffset="-191944.07">21120 12300 0,'0'47'62,"0"0"-62,23 0 16,-23 0-16,24 0 16,-24-23-16,0 23 15,23-47-15,-23 23 16</inkml:trace>
  <inkml:trace contextRef="#ctx0" brushRef="#br3" timeOffset="-191025.65">21214 12300 0,'94'-24'47,"-47"24"-32,-24 0-15,1 0 16,23 0-16,0 0 15,-24 0 17,-23 47-17,0-23 17,0-1-17,0 24 1,-47-23-1,24-1-15,-24 1 16,23-24 0,48 0 140,140 71-140,-140-48-1,0-23 1,-1 24-1,-46 23 32,-25 0-31,25-47 0,23 23-16,-24 1 15,-23-24 1,0 0-1,24 0 1,-1 0 31,1 0-31,-1 0-1</inkml:trace>
  <inkml:trace contextRef="#ctx0" brushRef="#br3" timeOffset="-189279.23">22931 12464 0,'0'71'62,"23"0"-46,1-1-16,-24 1 16,47 23-16,-47-47 15,23-24-15,-23 1 16,0-1 62</inkml:trace>
  <inkml:trace contextRef="#ctx0" brushRef="#br3" timeOffset="-188305.5799">22907 12464 0,'24'0'15,"23"0"1,0 0-1,-24 0 1,24 0-16,24 0 16,-48 0-1,1 0-15,-1 0 16,1 0-16,-1 0 31,-23 24-31,0 0 16,0 23 15,0-24-31,0 24 16,0-23-1,-23-1-15,23 1 16,-24-1-16,1-23 16,-1 0-16,189 0 187,23 71-171,-117-48-1,-1-23-15,-46 24 0,23 23 16,-47-24 46,0 1-46,0-1 0,0 1-16,-24-24 15,1 23 1,-1 1-16,1-24 16,-24 23-16,-24-23 31,24 0-31,23 0 15,1 0 1,-1 0 0,1 0-1,-1 0 1,1 0-16</inkml:trace>
  <inkml:trace contextRef="#ctx0" brushRef="#br3" timeOffset="-187319.66">25494 11547 0,'24'47'31,"-24"-23"-15,23 46-16,-23-23 15,24 24-15,-24-24 16,0 24-16,0-24 16,0 0-16,23-24 15</inkml:trace>
  <inkml:trace contextRef="#ctx0" brushRef="#br3" timeOffset="-186400.29">25541 11618 0,'47'-24'31,"-23"24"-15,-1 0-16,24 0 15,0 0-15,-23 0 16,23 0 0,-24 0-16,-23 24 15,24 23 1,-24 0-16,23-24 16,-23 1-1,0-1-15,0 1 16,-23-1-1,-48 48 1,24-71-16,-23 0 16,46 24-16,1-1 15,-1-23 1,1 0-16,46 0 78,24 0-62,24 0-16,-24 24 15,0-24-15,23 23 32,-23-23-17,-23 0 1,-24 24-1,0-1-15,0 1 47,0 23-15,0-24-17,0 1 1,-24-24 15,1 0 16</inkml:trace>
  <inkml:trace contextRef="#ctx0" brushRef="#br3" timeOffset="-181358.4499">25894 12159 0,'-24'0'109,"1"0"-93,-1 0-1,1 0-15,-95 0 31,95 0-15,-1 0 0,1 0-16,-1 0 62,1 0 16</inkml:trace>
  <inkml:trace contextRef="#ctx0" brushRef="#br3" timeOffset="-179815.37">27634 14417 0,'-23'0'0,"-1"23"16,48 24-1,-24 0-15,0-23 16,23 46-16,1-23 15,-1 0-15,-23-23 16,24 46 0,-1-46-16</inkml:trace>
  <inkml:trace contextRef="#ctx0" brushRef="#br3" timeOffset="-179047.9499">27611 14299 0,'0'-24'47,"70"24"-31,-23 0-16,-23 0 15,23 0-15,-24 0 16,1 0-16,-1 0 16,1 24-16,-1-24 31,48 23-16,-71 1 1,0-1 78,0 1-79,0 0 1,-23-1 0,-25 1-16,1-1 0,24 1 15,-48-1-15,24-23 16,24 47-16,-1-47 16,24 24-16,-23-24 15,23 23 1,-24 1-16,1-24 15</inkml:trace>
  <inkml:trace contextRef="#ctx0" brushRef="#br3" timeOffset="-178585.09">27752 14652 0,'47'0'31,"0"0"-31,-24 0 16,24 0-16,1 23 15,-1 1-15,-24-24 16,-23 23-16,24-23 15,-1 24-15,-23-1 16,24 1 15,-1-1-31,1 1 16,-1-1 0</inkml:trace>
  <inkml:trace contextRef="#ctx0" brushRef="#br1" timeOffset="-159439.3799">19497 9783 0,'0'24'63,"0"23"-48,-24 0 17,1-24-32,23 1 15,-24 0-15,1 23 16,-1-47-16,24 23 15,-47 24 1,0-23 0,0-1-1,24 1 1,-1-24 0,1 23-16,-24 1 31,23-1-31,1 1 15,-25-24 1,25 23-16,-1 1 16,1-1-1,-24-23 1,47 24-16,-47-1 16,23 1-16,-46-1 15,-24 48 1,47-71-1,23 23-15,1-23 16,-1 24-16,24-1 16,-23-23-16,-1 24 15,-23 23-15,24 0 32,-25-23-32,25 23 15,23-24-15,-24 24 16,24-23-1,-23-1-15,-1 24 16,24 0 0,0-23-16,0-1 15,0 1 1,0-1 0,-23 1-16,23 23 15,-24-24-15,1 24 31,-1-23-15,24 47 0,-47-48-1,24 48 1,-1-48-16,1 1 16,-1-1-16,24 1 15,-23-1 16,-1-23-31,24 24 16,-23-24-16,23 23 31,-47-23-31,23 47 16,1-23 0,-48-1-16,71 1 15,-23-1 1,-1 24-16,24-23 15,-47 46 1,47-46-16,-24 0 16,24-1-16,0 1 15,-23 23 1,-1-24 15,24 1-31,0-1 16,-23 1-16,-1-1 15,24 1-15,-23-1 16,-1 24 0,1 0-1,-1-23 1,1-1 0,23 1-1,-24-1-15,1 24 31,-1 47-15,1-70-16,23 0 47,0-1-47,0 1 16,0-1-1,-24 24 1,24-23-1,-23-1 1,-1 1-16,24-1 16,-23 1-1,-1 23-15,1-47 16</inkml:trace>
  <inkml:trace contextRef="#ctx0" brushRef="#br1" timeOffset="-158501.76">17121 12347 0,'0'23'47,"0"95"-47,0 0 16,0-48 0,0 1-16,0-1 15,0-46-15,0 46 16,0-23-16,0-23 15,0-1-15,0 1 16,0-1 15,24-23 110,0 0-141,46-23 16,-46-1-16,-1 1 15,1-1 1,-1 1-16,1 23 15,-24-24-15,23 24 16,-23-23 62,47-1-78,-23 24 31</inkml:trace>
  <inkml:trace contextRef="#ctx0" brushRef="#br1" timeOffset="-155408.16">20249 10348 0,'-23'23'16,"-1"1"-1,1-24 1,-1 23 0,1-23-1,-1 0 1,1 0 0,23 24-16,-24-1 31,-23 1-31,24-24 31,23 23-15,-24-23-1,1 0-15,23 24 16,-24-1 0,1 1 62,-1 0-63,1 23 1,23-24 0,-24 1-1,1-1-15,23 1 16,-24-1-1,24 1 1,0-1 0,0 1-1,0-1 1,0 1-16,0-1 31,-23-23-31,23 24 16,0-1-16,0 1 15,0-1 1,0 1 31,0 23-47,0-24 16,0 1 15,0-1-16,0 1 1,0-1 0,0 25-1,47-25 17,-47 1-32,23-24 15,1 23-15,-1 1 16,1-1-1,-1 1 1,1-1 0,-1 1-1,1-1 1,-1 1 0,24 23-1,-23-24 1,-1-23 15,1 24-31,-1-1 16,-23 1-16,71-1 31,-48 1-31,1 23 47,-1-24-32,1 1-15,0-1 16,-1 24 0,24-23-1,-47 0 1,24-1-16,-1 1 16,1 23-16,-1-47 15,-23 23-15,47 1 16,-47 23-1,47-24 1,-47 24 15,47 0-31,-23-23 16,-1-1-16,-23 1 16,24-24-1,-24 23 1,23-23-16,1 24 47,-1-1-16,1 1-15</inkml:trace>
  <inkml:trace contextRef="#ctx0" brushRef="#br1" timeOffset="-150511.71">20955 10277 0,'24'0'109,"-24"24"-93,23-24-16,-23 23 16,47 1-16,-47-1 15,24-23-15,-24 24 16,47-1-16,-47 1 15,23-24 1,-23 23-16,47 24 0,-23-47 16,23 47-1,-24-47-15,24 24 16,-23 0-16,46-1 31,-46-23-31,-1 47 16,1-47-1,-1 24 1,1-24-16,-1 47 0,25-24 31,-25-23-31,-23 24 16,24-1 0,-1-23-16,24 47 31,0-23-31,-47-1 0,47 1 15,-23 23-15,-1-47 16,-23 23-16,24-23 16,23 94-1,-24-47 1,1-47 0,23 47-1,-47-23-15,0 23 16,23-47-16,1 47 15,-24-23-15,23-1 16,-23 1 0,0-1-16,0 24 15,0-23 1,24-1-16,-24 24 16,0-23-1,0-1 1,47 48-16,-47-1 15,0 1 1,0-48 0,0 25-1,0-25-15,0 24 16,0 0 0,0-23-16,0-1 15,0 1-15,0-1 16,0 1-16,0-1 15,0 1-15,0-1 16,0 1 0,0-1-1,0 1 1,0-1 0,0 1-16,-24-1 0,24 1 31,0-1-16,0 1 1,-47 23 15,47-24-15,-23 1 0,23 0-1,0-1 1,0 1-1</inkml:trace>
  <inkml:trace contextRef="#ctx0" brushRef="#br1" timeOffset="-146400.81">21872 9642 0,'47'0'47,"-23"24"-31,93 23-1,-70-47 1,24 0-1,-48 23-15,72-23 16,-25 0 0,-23 0-16,-23 0 15,-1 0 1,1 0-16,-1 0 0,1 0 16,23 0-16,0 0 15,-24 0 1,48 0-16,-48-23 15,48 23-15,0 0 16,-24-24 0,23 24-16,1 0 0,-1 0 15,-46 0-15,-1 0 16,1 0 0,-1 0-16,48 0 0,-24 0 15,23 0 1,1 0-16,0 0 15,117 0 1,-141 0 0,-24 0-1,1 0-15,-1 0 16,24 24 0,24-24-16,-1 47 31,48 23-16,-71-46-15,-47-1 16,24-23 0,-1 0-16,1 24 15,23-1-15,0 25 16,0-25-16,47 95 31,-47-95-15,-24 24-16,24-23 31,-23 23-15,46 0-1,-70 0 1,48 0 0,-25-24-16,1 1 15,-1-1-15,24 1 16,-23 23-16,23 0 15,-24 0-15,24 24 16,24-24-16,-48-24 16,71 48-16,-23-48 15,-1 48-15,-46-48 16,94 24-16,-71 0 16,23 24-16,24-1 15,-23-22-15,23-1 16,-24 23-1,-23-70-15,48 71 16,-48-48 15,-24 1-31,-23-1 16,0 1 0,0-1-16,94 118 31,-70 24-16,-1-71-15,24-23 16,-47-24-16,0 23 16,24 1-16,-1-1 31,1-46-31,-24-1 16,0 1-16,23-1 15,-23 24-15,0-23 16,0 23-16,47 0 15,-23 0-15,-1 24 16,-23-48-16,47 24 16,-47 0-16,24-23 15,-1 23 1,1 0-16,47 23 16,-48 1-1,1-1-15,-1-46 16,1 0-16,-1 23 15,1-47-15,-24 23 16,47 24 0,-24-47-1,-23 24-15,47-1 0,-47 1 16,24-24-16,-24 23 16,0 1-1,23-1-15,1 24 16,-1-23-16,1-1 15,-24 24 1,23-23-16,1 23 16,-24-24-1,23 1-15,-23-1 16,24 1-16,-1-1 16,-23 1-16,0 0 15,24-1 1,-1-23-1,1 47-15,-24-23 16,24-1 0,-1 1-1,-23-1 1,24-23 0,-24 24-16,0-1 15,23-23-15,-23 24 47,24-24-31,-24 23-16,0 1 62,0 23-62,-47-24 16</inkml:trace>
  <inkml:trace contextRef="#ctx0" brushRef="#br1" timeOffset="-145302.76">25729 13076 0,'0'-24'16,"0"1"-16,0-1 15,0 1-15,-23-48 16,23 48 0,-24-24-16,1-47 15,-1 70-15,24 1 16,0-48-16,-23-23 31,23 71-15,0-1 15,0 0 0,-24 1-15,1-24 0,-1 23 15,24 1 0</inkml:trace>
  <inkml:trace contextRef="#ctx0" brushRef="#br1" timeOffset="-138183.61">18250 8843 0,'0'47'15,"0"94"-15,0-24 16,0 24-16,24-46 16,-24 46-16,23-47 15,1-47-15,-24 0 16,0 0-16,0-24 15,0 1 1,0-1-16,0 1 16,-24 46-16,1-22 15,-71 69-15,0 1 16,47-24-16,-47 23 16,23-23-16,-23 1 15,23-1-15,1-47 16,46 0-16,-23 0 15,0 0 1,47 0-16,-47-24 0,47 1 16,-70 23-1,46 23 1,-46 1 0,46-48-1,-23 48-15,24 23 16,-1-70-16,-23 46 15,23 48 1,-23-24-16,0 23 0,24-46 16,-48 70-16,71-94 15,-23 47-15,-1 0 16,-23 0 0,47-47-16,-47 0 0,0 24 15,47-24 1,-23 24-16,-24-24 0,0 0 15,-24 23-15,24-23 16,0 0 0,23-47-16,-23 47 15,24-23-15,-1-1 0,1 24 16,-1-23 0,1 23-16,-142 235 31,48-47-16,93-164-15,24-1 16,-23 25-16,23-48 16,0 23-16,0 1 15,0-24-15,0 0 16,0 23-16,0-23 16,164 283-1,-70-213 1,24-23-16,-48-23 15,48-24-15,47 47 16,-1-23 0,-93-48-16,117 48 0,-94-24 15,24 0-15,-1 0 16,1-24-16,-24 24 16,47 24-1,-23-48-15,-1-23 0,142 47 16,-47-23-1,46-1-15,-93 1 0,47-24 16,-24 0-16,-24 0 16,-70 0-16,0 0 15,1 0-15,-25 0 16,24 0 0,24 0-16,-1 0 15,72 0-15,-25 0 16,142 0-1,-165 0-15,-23 0 16,-48 0-16,24 0 16,71 47-16,-24-24 15,-23 25-15,93 22 16,-23-23-16,48 24 16,-1-24-16,0-47 15,-23 70-15,-24-70 16,-24 0-16,-70 0 15,-47 24 1,24-24-16,0 0 16,23 0-16,-47 0 0,70 23 15,-46 24-15,46 0 16,48-23-16,0-24 16,140 47-1,-187-24 1,23-23-16,24 0 0,-48 0 15,24 0 1,-23 0-16,47 0 16,-71 0-16,23 24 15,-46-24-15,-24 0 16,24 47-16,23-47 16,-71 0-16,118 0 15,24 0 1,-142 0-1,166 47 1,-119-47-16,48 0 16,-71 47-16,23-23 15,95-1 1,-71 1-16,-47-24 0,47 0 16,71 0-16,-24 0 15,-24 0-15,-23 0 16,1 0-1,-72 0-15,24 0 0,71-47 16,-48 23-16,24 1 16,-47 23-1,47-71-15,-23 47 16,117-93 0,-23-1-1,46-70 1,-187 118-16,47-1 15,-48 0-15,24 24 16,-23-94 0,-24-23-1,47 23-15,-47 70 16,0 0-16,0-23 16,0-70-16,0 46 15,-24-141 1,-93-70-1,93 188-15,-23 24 16,23 22 0,1 48-16,-24-23 0,47 23 15,-24 0 1,1 0-16,23 23 16,-24-23-16,-23 0 15,0-23 1,24 23-16,-48 0 15,48-48 1,-1 48-16,-46-23 0,46-48 0,-70 24 16,-24-23-1,1-25-15,-1 25 16,-23-48-16,24 95 16,-1-24-16,71 47 0,0 0 15,-47-24 1,23 24-16,-23 0 15,0-24-15,0 48 16,0-48-16,-24 24 16,48-23-16,-1 46 15,-23-46-15,24 70 16,-1-71-16,-23 24 16,47 24-16,0-25 15,-118-46 1,118 47-1,0 24-15,24-24 16,-48 23-16,71 1 16,-23-1-16,-48-23 15,0 0-15,24 0 16,0 0-16,24 24 16,-48-24-16,48 47 15,-24-71 1,-71-23-1,71 23 1,0 48-16,-23-24 0,23 0 16,-24 0-1,24 0-15,-71-47 16,71 70 0,0 1-1,0-1-15,24-23 0,-48 24 16,1-1-1,46 0-15,1 1 16,-1 23-16,-70-24 31,47-23-31,0 47 0,-47-23 16,47-1 0,23 1-16,-23-1 15,0 1-15,-47-24 16,47 23-1,-23-23-15,22 24 16,1-1-16,-47 1 16,24 23-1,-1-47-15,-70 23 16,94 24 0,24-23-16,-71-1 0,46 1 15,1 23 1,0 0-16,-23-24 15,46 1-15,-23 23 16,-23-48-16,-1 48 16,-46-23-16,23 23 15,-71-24-15,71-23 16,23 47-16,-23 0 16,-23 0-1,70-23 1,23 23-1,-23-24 1,0 1-16,-47-24 31,47-24-31,0 48 16,-47-1-16,23-23 16,-70 24-16,71-48 15,22 71-15,-22-70 16,23 70-1,23 0-15,1-24 0,-48 1 16,1-1-16,-1 0 16,-23 1-16,-47-1 15,23-46-15,1 46 16,-24-23 0,-71 0-1,47-23 1,118 70-16,24-24 15,-1 24-15,1 0 16,-1 0 0,1 0-16,-24 0 15,-24 0-15,-23 0 16,24 0-16,-1 0 16,-47 24-16,24-24 15,24 23-15,-71 1 16,117-24-16,-23 0 15,0 23-15,24-23 16,-1 0 0,1 24-16,-25-1 15,1-23-15,0 0 16,-23 24-16,46 23 16,-23-47-16,24 0 15,-1 23-15,1 1 16,-1-24-1,1 23-15,-1-23 16,1 24 15,-1-1-31,-93 25 32,93-48-32,-47 23 15,71 1-15,-47 23 16,0-24-16,47 1 15,-47-24-15,24 23 16,-1-23 0,1 0-1</inkml:trace>
</inkml:ink>
</file>

<file path=ppt/ink/ink3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9T14:47:42.00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11454 3622 0,'23'0'62,"1"94"-62,-24-47 16,0 23-16,23 118 31,-23-94-31,0-47 16,47 24-16,-47-47 15</inkml:trace>
  <inkml:trace contextRef="#ctx0" brushRef="#br0" timeOffset="1513.9">11806 3645 0,'24'0'125,"46"0"-125,-46 0 15,-1 0-15,1 0 16,-1 0 124,-23-23-124,47 23-16,-23 0 16,0 0-1,-1 0-15,1 0 16,-1 0 31,1 0 375,-24 47-407,0 23 1,0 1 0,0-1-1,0-46 1,0-1-1,0 1 17,0-1-32,0 1 31,0-1-15,0 1-16,0-1 15,0 1-15</inkml:trace>
  <inkml:trace contextRef="#ctx0" brushRef="#br0" timeOffset="2610.53">12253 3175 0,'0'0'16,"-47"-24"-16,24 24 15,-24 0 1,23 0 0,-47 0-16,48 0 15,-24 0-15,23 0 16,-23 0-16,0 0 15,0 0-15,0 0 16,24 0-16,-24 24 16,23-24-16,1 23 15,-48-23-15,48 47 16,-48 0-16,24 0 16,0 0-16,23-23 15,-46 46-15,46-46 16,1 46-16,-1 1 15,1-24 1,23-23-16,-24 23 0,1 0 16,23 0-16,0-24 15,0 24 1,-24 0-16,24 0 16,0 24-1,0-24 1,-23 23-16,23-22 15,0 22-15,0-46 16,0 46-16,23 24 16,1-23-1,117 46 1,-118-70-16,1 0 16,46-23-16,-22-24 15,-1 47-15,0-47 16,23 24-16,1-24 15,-24 0-15,47 0 16,117 0 0,-93 0-1,-71-48-15,24 48 16,-24-47-16,-24 24 16,1-24-1,-1 0-15,48-47 16,-24-47 15,-47 70-31,23 48 16,-23-48-16,0 0 15,0 24-15,0-23 16,0-1-16,0 1 16,0-24-16,0 0 15,0-95 1,0 166-1,0-1-15,-23 1 16,-1-1 0,1 24-1,-24 0 1,0 0-16</inkml:trace>
  <inkml:trace contextRef="#ctx0" brushRef="#br0" timeOffset="3699.01">11336 4797 0,'0'-23'79,"-24"23"-79,-46 0 15,46 23-15,-23 24 16,-23-23-16,-1 47 15,-23-24-15,94-24 16,-94 24-16,47 0 16,23-47-16,1 47 15,-1-47-15,1 24 16,-1 23 0,1-47 46,-1 0-46,1 0-16</inkml:trace>
  <inkml:trace contextRef="#ctx0" brushRef="#br0" timeOffset="4858.09">10113 6162 0,'-47'0'32,"0"0"-17,-24 0-15,1 70 16,23-46 0,23-1-16,24 1 15,0-1-15,0 1 16,0-1 15,0 1-15,24-24-1,23 0 1,-24 0 0,1 0-1,-1 0-15,-23-24 31,0 1-15,0-1-16,0 1 16,0-1-1,0 1 1,0-1-16,0-23 16,-23 24-1,23-1 16,-24-23-15,24 23 0,-23 24-1,23-23 1,0-1-16,0 1 16,0-1-16,0-23 15,0 24-15,0-1 16,0-23-16,0 0 15,0 0 1,23 47 0,1-23-16,23 23 62,-24 0-46,-23 47-1,0-24-15,24 1 16,-1-1-16,-23 1 16,0-1-1,0 24-15,0-23 0,0 93 32,0-93-17</inkml:trace>
  <inkml:trace contextRef="#ctx0" brushRef="#br0" timeOffset="5681.42">10136 5527 0,'-23'0'16,"-1"0"-16,1 0 15,-71 0 1,70 0-16,-23 0 15,0 0-15,0 0 16,-47 0-16,71 23 16,-24 1-16,23-1 15,1 1-15,-24 23 16,47 0-16,0 0 16,-24-24-16,24 24 15,-24 118 1,24-118-1,0 23-15,0 72 16,0-95 0,0 23-16,48-23 15,-48 0-15,23-23 16,24 46 0,0-46-16,0-1 15,0 24-15,0-23 0,71 23 31,23-47-15,-23 0 0,-71 0-16,-24 0 15,48 0-15,-24-24 16,-24-23-16,24 24 16,-47-48-16,47-46 15,-47 46-15,0 1 16,0-166-1,0 119 17,0 93-32,0-23 0,0 0 15,0 0-15,0 24 16,0-1 0,-23 24 30,-1 0-30</inkml:trace>
  <inkml:trace contextRef="#ctx0" brushRef="#br0" timeOffset="6697.75">9878 6655 0,'-24'0'47,"-23"0"-31,0 24-16,24-1 16,-24 48-16,-24 23 15,1 24-15,22-24 16,1-24-16,-47 48 15,0-48-15,47 1 16,-70 47-16,93-118 16,-23 70-16,24-23 15,-24-23-15,47-1 16,0 1 31,-24-24 0</inkml:trace>
  <inkml:trace contextRef="#ctx0" brushRef="#br0" timeOffset="7560.09">8279 8184 0,'0'24'78,"-24"23"-62,0-24-16,24 1 15,-23-1 1,23 1 15,0 23-31,0-24 16,0 24-16,23-47 15,25 47 1,-1 0-16,-24 0 0,1-47 16,46 47-16,-70-23 15,24-24-15,23 24 16,-24-1-1,-23 1 32,0-1-31,0 1 0,0-1 15,0 1-16,-23-24 1,-24 0-16,0 23 31,23-23-15,1 0-16,-24 0 16,23 0-1,1 0 16,-1 0-31,-23-23 16</inkml:trace>
  <inkml:trace contextRef="#ctx0" brushRef="#br0" timeOffset="8128.39">8208 8278 0,'0'-23'47,"47"23"-31,24 0-16,-48 0 15,24 0-15,24 0 16,-48 0-16,24 0 16,-23 0-16,-1 0 15,1 0 17,-1 0-17,1 0 1,-1 0-1,1 0 1</inkml:trace>
  <inkml:trace contextRef="#ctx0" brushRef="#br0" timeOffset="9080.39">8655 8019 0,'-24'-23'16,"-23"-1"-1,24 24-15,-24 0 16,0 0-1,0 0-15,-189 0 32,189 24-17,24-1-15,-24-23 16,-24 71-16,24-71 16,24 24-16,-24-1 15,23 24 1,-23-47-16,47 24 15,-23-1 17,23 24-32,0-23 0,-24 23 15,24 0-15,0 0 16,0 0 0,0 0-16,0 23 15,24-23-15,23 24 16,-24-47-16,24 46 15,24-23-15,-24 0 16,-47-23-16,70-1 16,-23 1-16,24 23 15,-24-24-15,-23 1 16,23-1-16,47-23 16,-47 47-16,0-47 15,-24 0-15,24 0 16,0 0-1,0 0-15,24 0 32,-1 0-32,-46 0 0,-1 0 15,25 0-15,-25 0 16,1-47-16,-24 0 16,47 0-16,-47-23 15,0-24-15,0 23 16,0 1-16,0 22 15,0 25-15,0-24 16,0 23-16,0 1 16,0-24-16,0 23 15,0-23-15,-24 24 16,-23-24-16,24 0 16,-48-24-16,71 48 15,-47-1 1,23-23-16,1 47 62</inkml:trace>
  <inkml:trace contextRef="#ctx0" brushRef="#br0" timeOffset="10122.9">10278 6749 0,'23'0'63,"24"48"-63,-23-1 15,23 0-15,70 188 31,48 23-15,-118-187 0,0 23-1,0-70-15,0 23 16,-47-24-16,24-23 16,-24 24-1,23-1-15,1 1 16,-1-1 15</inkml:trace>
  <inkml:trace contextRef="#ctx0" brushRef="#br0" timeOffset="10784.52">10866 8067 0,'0'23'47,"0"71"-47,0-70 16,0 23-16,0 23 15,0 1-15,0-48 16,0 24-16,0 0 16,0-23-16,0-1 15,0-46 63</inkml:trace>
  <inkml:trace contextRef="#ctx0" brushRef="#br0" timeOffset="11524.21">11218 8019 0,'-70'0'16,"70"48"0,0-25-1,0 24-15,-24 0 16,24-23 0,0-1-16,0 1 15,0-1-15,0 24 16,0-23-1,0 23-15,47-24 16,0-23-16,0 24 16,-23-1-16,-1-23 15,1 24 17,-1-24-32,1 0 0,-24 23 15,23-23-15,-23 24 16,0-1-1,0 1 1,24-1 0,0 1-1,-24-1 1,0 1 0,0 0-16,-24 23 15,-47-24 1,24-23-1,24 0 1,-1 0-16,1 0 16,-1 0 15,1 0-31,-1 0 16,-23-23-1,24-1-15,-1-23 16</inkml:trace>
  <inkml:trace contextRef="#ctx0" brushRef="#br0" timeOffset="12026.5">11077 8043 0,'0'-24'47,"24"1"-31,117-1 0,-71 24-16,-23 0 15,0 0-15,-23 0 16,23 0-16</inkml:trace>
  <inkml:trace contextRef="#ctx0" brushRef="#br0" timeOffset="13146.8599">11595 7761 0,'0'-24'0,"-24"-46"16,-46 46-16,23 24 15,-118-47 1,118 47 0,0 0-16,0 0 15,23 0-15,-23 0 16,24 0-16,-48 0 16,1 0-16,46 0 15,-46 24-15,46-1 16,-47-23-1,48 24-15,-24-1 16,-71 95 15,118-95-31,-47 1 16,47-1-16,0 24 16,-23-23-16,23-1 15,0 1-15,-24 47 16,24-24-1,0-24-15,0 1 16,0 23-16,0 0 31,0 0-31,0 0 0,47 117 32,0-93-32,-23-48 15,-1 24-15,24 1 16,0-1-16,-23 0 15,23-24-15,-24 1 16,1-24-16,47 70 16,-24-46-16,-24-1 15,48 1-15,-48-24 16,24 0-16,-23 23 16,23-23-16,-24 0 15,24 0 1,0 24-16,24-24 15,-48 0-15,24 0 16,-23 0-16,23 0 16,0 0-16,0-24 15,0-46 1,0-1-16,-47 48 16,24-24-16,-1-24 15,1 0-15,-24 24 16,23 0-16,-23-47 15,0 24-15,0 46 16,0 1-16,0-24 16,0-24-16,0 48 15,0-48-15,0 48 16,-23-24-16,-1-48 16,24 72-1,-47-1-15,47-23 0,-47 0 16,47 24-16,-23-1 15,-1 24 64,1 0-48</inkml:trace>
  <inkml:trace contextRef="#ctx0" brushRef="#br0" timeOffset="16642.08">12465 4115 0,'70'24'93,"-46"-1"-77,164 72 0,-94-25-16,-47-46 0,24 70 15,-24-71-15,23 24 16,-23-23-16,94 70 15,-94-71 1,-23 24-16,47 0 16,-24-47-1,-24 24-15,1-1 16,-1-23 15,-23 24-31,47-1 16,-47 1-16,47-24 15</inkml:trace>
  <inkml:trace contextRef="#ctx0" brushRef="#br0" timeOffset="17656.46">14041 5315 0,'23'-24'47,"48"24"-32,-24 0-15,-24 0 16,71 0 0,-70 0-16,-1 47 15,1-47-15,-24 24 16,23 23 0,-23-24-1,0 24 1,0 1-16,0-25 15,0 24-15,0-23 16,-23 23 0,-1-24-16,24 1 15,-23-24-15,23 23 16,0 1 125,117-24-110,-93 0-31,23 0 0,-24 0 15</inkml:trace>
  <inkml:trace contextRef="#ctx0" brushRef="#br0" timeOffset="18376.86">14864 5174 0,'-24'0'16,"-23"0"-16,24 0 15,-24 47 1,23-24-16,24 1 16,0 23-1,-23-24 1,23 1-16,0-1 0,0 1 47,23-1-47,1 24 15,23-47 1,-24 24 0,1-24-1,46 24 1,-70-1 0,47 1-1,-47-1 16,24 1-15,-24-1 15,0 48 1,0-48-32,0 1 15,0-1 16,-24-23-31,1 0 32,-1 0-17,-23 0 17,24 0-17</inkml:trace>
  <inkml:trace contextRef="#ctx0" brushRef="#br0" timeOffset="18915.6499">14723 5268 0,'0'-24'63,"23"24"-47,1 0-16,70-23 0,-24 23 15,-23-24 1,24 24-16,-24 0 15,0 0-15,-24 0 16,1-23 0</inkml:trace>
  <inkml:trace contextRef="#ctx0" brushRef="#br0" timeOffset="19795.08">15052 4962 0,'-24'0'16,"1"-23"-16,-1-48 15,-46 71-15,-1 0 16,1 0-16,-1 0 15,24 0-15,0 0 16,0 0-16,-24 0 16,-46 24-1,23 23 1,47-24-16,-47 24 0,23 0 16,24 0-16,-47 24 15,47-24-15,23 0 16,-23-24-16,47 24 15,-47 24 1,24-48 0,23 24-16,0-23 15,0 23-15,0-23 0,0 23 16,0-24 0,0 24-16,0-23 15,0 23 1,0-24-16,23 71 0,24-47 15,0 24 1,71 46 0,-47-46-16,-24-47 15,23-1-15,24 24 16,24-23-16,-48-24 16,213 0-1,-119 0 1,-117-24-1,24 24-15,-1-47 16,-46 47-16,-1-23 16,24-24-16,24-24 31,-47 0-15,-24 24-16,0 24 15,23-48-15,-23 1 16,0-24-16,0 47 15,0-24-15,0 1 16,-23-25-16,23 1 31,-24 71-31,0-24 16,24 23 0,-23 24-16,-1 0 15,1 0 1,-24 0-16</inkml:trace>
  <inkml:trace contextRef="#ctx0" brushRef="#br0" timeOffset="20827.95">14534 6326 0,'-23'0'47,"-48"118"-32,48-1-15,-24-23 16,0 24-16,-47 23 16,47-47-16,0 24 15,23-48-15,1 48 16,-48-48-16,48-22 15,-25 46-15,25-71 16,23 1-16,-24-1 16,1 24-1,-1-47-15,24 24 110</inkml:trace>
  <inkml:trace contextRef="#ctx0" brushRef="#br0" timeOffset="21442.6299">13194 8161 0,'0'47'78,"0"188"-46,0-188-32,0 0 15,0-24 1,23 1 78</inkml:trace>
  <inkml:trace contextRef="#ctx0" brushRef="#br0" timeOffset="22431.1699">13852 8231 0,'0'-23'31,"-23"-1"-16,-1 48 1,1-24 0,-24 70-16,47-46 15,-24 23-15,24-24 32,0 24-17,0-23 1,0-1-1,0 1 1,0-1-16,24-23 16,23 0-16,-24 0 15,24 0 1,-23 0 0,-1-23-16,-23-1 15,0 1 1,0-1 15,0 1-15,0-24-1,0 0 17,0 23-32,-23 24 15,-48-23 1,48-1-1,-1 1 1,1-1 0,-1 1-1,24-24 17,0-24-17,-23 71-15,23-47 16,0 23-16,0-46 31,0 46-15,23 1-1,1 23 1,-1 0-16,1 0 16,-1 0-16,1 0 15,-1 0 1,-23 23 15,0 24-15,0 118 15,0-118-31,0 0 16,0-23-1,-23-24 16,-24-24-31</inkml:trace>
  <inkml:trace contextRef="#ctx0" brushRef="#br0" timeOffset="23275.9">13946 7690 0,'-70'-23'31,"46"23"-31,-93 0 15,70 0 1,0 0-16,-24 0 16,48 0-16,-48 0 15,1 0 1,-1 0-16,0 47 16,-70 0 15,118 0-31,-48-24 15,71 1-15,-23-1 16,23 1-16,0-1 16,0 24-16,-47-23 15,47-1-15,0 1 16,0 23-16,0-23 16,0 46-16,0-23 15,23 24-15,48-1 16,-1 48-1,-23-71-15,71 94 16,-24-70 0,-23-24-16,-24-24 15,0 24-15,23-47 16,-23 47-16,0-23 16,0-24-1,24 0-15,-24 0 0,23 0 16,1 0-16,23 0 15,-23 0 1,23-94 0,0-95 15,-94 119-31,0-24 16,0 23-16,0 1 15,0-1-15,0 1 16,0 46-16,-47-93 15,23 69-15,1 25 16,-24-48-16,23 48 16,24-1-16,-23 1 47,-1 23-47</inkml:trace>
  <inkml:trace contextRef="#ctx0" brushRef="#br0" timeOffset="25761.19">13311 7902 0,'0'47'78,"0"23"-62,0-22-16,0 46 16,0-24-16,0-23 15,0 0-15,0 0 16,0-23 0,0 23-1,0-24 16,0 1-15,24-24 0,-24 23 15,0-93 94,0-24-109,0-47 15,0 117-31,0 1 15,0-1-15,0 1 16,0-1-16,0 1 16,0-1-1,-24 0-15,24 1 16,-23-1 0,23 48 140,0 117-141,0-94-15,0 24 16,0-24-16,0-24 16,0 71 15,0-188 219,23 24-234,-23 23-16,0 0 15,0-24 1,0 48-16,0-25 0,0 25 15,0-1 1,0 1-16,0 46 125,0 24-125,0 1 16,0 22-16,0-23 15,0 24-15,24-48 16,-24 48-16,24 23 16,-24-71-16,0 24 15,0-23 1,23 23-16</inkml:trace>
  <inkml:trace contextRef="#ctx0" brushRef="#br0" timeOffset="26882.3">15169 6138 0,'47'47'63,"1"0"-63,22-23 15,24 46-15,-23-23 16,-1 24-16,1-1 15,-24-23-15,0 0 16,0 0-16,23 24 16,1 0-1,0 23 1,-24-47 0,-24-24-16</inkml:trace>
  <inkml:trace contextRef="#ctx0" brushRef="#br0" timeOffset="27610.43">16345 7290 0,'24'0'31,"-1"24"-15,-23 23 0,24 24-16,-24-24 15,70 47-15,-46-24 16,-24 1-16,0-1 16,0 24-16,47-23 15,-47-24 1</inkml:trace>
  <inkml:trace contextRef="#ctx0" brushRef="#br0" timeOffset="28235.56">16392 7432 0,'-23'0'16,"-24"0"0,-24 23-16,24 24 15,-23 71-15,46-95 16,-46 71-16,46-70 15,-23-1-15,47 1 16,0-1 0,118-23 93,46-23-93,-46-1-16,47 1 15,-24 23-15,-94 0 16,0 0 0</inkml:trace>
  <inkml:trace contextRef="#ctx0" brushRef="#br0" timeOffset="28847.35">17169 7408 0,'0'-24'16,"-48"24"-1,1 0 1,-23 0-16,23 0 16,-24 71-16,48-24 15,-1 0-15,1 24 16,-1-24-16,24 0 15,-23-24-15,23 24 16,0-23-16,0 23 16,0-24-16,0 1 15,23 46 1,1-46 0,93 23-1,-93-47-15,23 0 16,-24 0-16,1 0 15,-1 0-15,24 0 16,-47-118 0,24-164 15,-24 212-31,0 23 0,0 23 16,0-23-16,0 24 31,0-1-31,-47 24 47,0 24-32</inkml:trace>
  <inkml:trace contextRef="#ctx0" brushRef="#br0" timeOffset="29800.74">17051 7032 0,'0'0'16,"-282"0"0,164 0-16,-141 0 31,236 0-31,-24 0 15,23 0-15,1 0 16,-48 23 0,48-23-16,-48 24 15,1-1-15,23 24 0,0 0 16,0-23-16,23 23 16,0 0-16,1 0 15,23-24 1,0 1-16,-24 23 15,24-23-15,-23 46 16,-1-46-16,24 46 16,0 24-1,0-23-15,0 23 0,24 0 16,-1-47-16,1 24 16,-1-48-16,1 24 15,23-23-15,0 23 16,0 23-16,24-23 15,23 24 1,0-1-16,0-23 16,23 0-16,25 48 15,-95-72-15,70 1 16,-23-24-16,24 0 16,-24 0-16,0 0 15,0 0-15,-47 0 16,-23 0-16,23 0 15,23-47-15,-46 47 16,23-24-16,-24-47 16,48-46-16,-48 46 15,48-70-15,-48 71 16,1-1-16,23 1 16,-47-1-16,0 24 15,0 0-15,0-24 16,0-187-1,-23 140 1,-95-94 0,71 165-16,-47-47 15,0 47 1,47 24-16,0-1 0,23 24 16,-23-23-16,24 23 15,-1 0 1,-23 0-1,24 0-15</inkml:trace>
  <inkml:trace contextRef="#ctx0" brushRef="#br0" timeOffset="30635.82">17592 8631 0,'47'0'78,"47"47"-78,24 94 0,-48-23 16,1-24 0,117 70-16,-47-22 15,0 22-15,0-23 16,-70-94-16,-48 0 16,24 0-16</inkml:trace>
  <inkml:trace contextRef="#ctx0" brushRef="#br0" timeOffset="31884.37">19191 10630 0,'-47'0'16,"0"0"-16,24 0 15,-48 0-15,47 0 16,-23 71-16,0-71 16,47 47-16,0-24 15,0 1-15,-47 23 16,47 0-1,0 0-15,0-24 16,0 1-16,24 23 16,46-47-16,1 23 15,-48-23-15,1 0 16,0 0-16,-1 0 16,1 0-1,-24-23-15,0-24 16,0 0-16,0 23 15,0 1-15,0-1 16,0 1 0,0-1-16,0 1 15,-24-1-15,1 1 16,-1-1-16,0-23 16,1 47-16,-71-70 31,70 46-31,1-23 31,-1 23-15,24-23-16,0 24 15,0-24-15,0 23 16,0-23 0,0 24-1,0-24 1,0 0-16,24 47 15,23 0-15,-24 0 16,24 0-16,-23 0 47,-1 0-47,1 47 16,-24-24-1,0 1 1,0-1-1,0 24-15,0 0 16,0-23 0,0 46-16,-24 1 15,1-24-15,-1-47 32</inkml:trace>
  <inkml:trace contextRef="#ctx0" brushRef="#br0" timeOffset="32562.7">19544 10395 0,'0'-24'16,"0"1"31,-24-1-32,-23 24 1,-23 24-16,70 23 16,-47 23-16,23-23 15,24 0-15,-23 24 16,23-24-16,0 24 31,0-1-15,0-23-1,47-23 1,0-1 0,-24 1-1,24-24-15,-23 0 0,23 0 16,-24 0 0,-23-71 30,0 24-46,0-23 32,0 23-1,-23 23-15,-1 24-1,1 0 1,-24 0-1,23 0-15,-23 0 16</inkml:trace>
  <inkml:trace contextRef="#ctx0" brushRef="#br0" timeOffset="33698.6">19473 10277 0,'0'24'16,"0"-1"0,0 1-16,0-1 15,24 1 1,-24-1-1,23 24 1,-23-23 0,0-1-1,24 1 1,-24-1-16,0 1 16,0 0-1,0-1 1,0 1 15,0 23-15,0-24 31,0 24-32,0-23 32,-24-24-47,24 23 16,0 1 15,0-1-15,-23-23-1,23 24 16</inkml:trace>
  <inkml:trace contextRef="#ctx0" brushRef="#br0" timeOffset="34907.71">19544 10089 0,'-94'-70'16,"47"46"-16,0-23 15,23 23-15,-46 1 16,46-24 0,-23 47-16,24 0 15,-24 0-15,0 0 16,-1 0-16,25 0 0,-165 0 31,117 47-15,24-24-1,-23 25-15,23-25 0,23 24 16,1-23-16,23-1 16,0 1-1,-47 23-15,47-24 16,0 24-16,0-23 16,-24-1-16,24 1 15,0 23-15,0-24 16,0 24-16,0-23 15,0-1-15,0 71 32,0-46-32,0-25 15,47 1-15,-23 46 16,23-23 0,-47-23-16,47 23 15,0 0-15,-24-24 16,48 48-1,-48-48-15,24 24 0,0-23 16,-23-24 0,23 70-16,-24-70 15,1 24-15,94 23 16,-71-47 0,0 24-16,0-24 15,23 23-15,-46-23 16,-1 0-16,24 0 15,0 0-15,-23 0 16,-1 0-16,24 0 16,0 0-1,0-23-15,-23-1 16,23 0 0,-47-23-1,47 24-15,-47-48 0,24 24 16,-24 0-16,0-94 31,23-23 0,-23 140-31,0-23 16,0 0-16,0 0 16,0 23-16,0-23 0,0 24 15,0-48-15,0 24 16,-23 0-1,-1 0 1,-23 0 0,24 0-16,-1 24 15,-23-1-15,23-23 16,1 47-16,-24-23 16,0-1-1,0 24 1,-47 0-16,0 0 15</inkml:trace>
  <inkml:trace contextRef="#ctx0" brushRef="#br0" timeOffset="36252.13">13100 2892 0,'0'71'78,"0"-47"-78,0 117 47,0-118-16</inkml:trace>
  <inkml:trace contextRef="#ctx0" brushRef="#br0" timeOffset="37397.85">13100 2775 0,'0'-24'31,"70"24"-15,48 0-1,-24 0-15,-23 0 16,-1 0 0,-46 0-16,-1 0 0,1 0 31,-1 0 16,-23 24-16,0 23-15,-23-24-16,-1-23 15,1 0 1,-24 0-1,23 0 17,1 24-32,-1-24 62,71 0 63,-23 0-109,23 0-16,23 23 15,-46-23-15,46 24 16,-46-1 0,23-23-16,-24 48 0,1-48 15,-24 23 1,23 24 0,-23-23 62,0-1-63,-23 1 1,-189-24 15,142 0-15,23 0-16,0 0 15,0 0-15,23 0 16,-23 0-16,23 0 16,-23 0 15,24 0-15,-24 0-1</inkml:trace>
  <inkml:trace contextRef="#ctx0" brushRef="#br0" timeOffset="38264.55">11030 5809 0,'0'70'79,"0"-23"-64,94 212 1,-94-235-1,47 23-15,-47-24 16</inkml:trace>
  <inkml:trace contextRef="#ctx0" brushRef="#br0" timeOffset="39133.53">11171 5691 0,'0'-23'31,"71"23"-15,-1 0-16,-23 0 16,0 0-16,-23 0 15,23 0 1,-23 0 31,-24 23-32,0 1-15,0 23 16,-24 0 0,1-24-16,-25-23 15,-69 47 1,70-23-16,-24-24 16,48 23-1,46-23 173,95 47-188,-48-23 15,25 46-15,-25-46 16,-23-1-16,0 1 16,-23 0-16,23-1 15,-24 1 1</inkml:trace>
  <inkml:trace contextRef="#ctx0" brushRef="#br0" timeOffset="39851.42">15710 4962 0,'0'47'62,"0"165"-30,0-118-32,0 23 0,0-70 15,24 24-15,-1-24 16,-23-23-1,24-24-15</inkml:trace>
  <inkml:trace contextRef="#ctx0" brushRef="#br0" timeOffset="40520.17">15640 4962 0,'0'-23'31,"141"-1"-15,-23 1-16,46 23 15,-46 0 1,-24 0-16,-71 0 0,48 0 31,-48 0 1,1 0-32,-24 23 31,0 1-16,0-1-15,0 48 16,0-48-16,-47 24 16,23-23-16,-23-1 15,-23 1-15,23-24 16,23 47-16,1-47 16,-1 23-1,-46-23 1,70 24-16,-24-24 15,24 23 17,-47 1-32,47-1 31,-23-23 16</inkml:trace>
  <inkml:trace contextRef="#ctx0" brushRef="#br0" timeOffset="40893.5">15899 5362 0,'23'0'32,"212"117"-17,-94-22-15,-23-48 0,0 47 16,-48-24-1,1-46-15,-71-1 16</inkml:trace>
  <inkml:trace contextRef="#ctx0" brushRef="#br0" timeOffset="41863.25">9360 8654 0,'-23'0'47,"23"71"-32,0-24-15,0 47 16,0-23-16,0-1 0,0-23 16,0 0-16</inkml:trace>
  <inkml:trace contextRef="#ctx0" brushRef="#br0" timeOffset="42753.75">9266 8654 0,'0'-23'47,"71"23"-47,-24 0 15,0 0-15,0 23 16,24-23-16,-48 0 16,1 24-16,-1 0 47,-23-1-16,-70 95-16,46-95-15,-47 1 16,48-1-16,-24-23 16,70 0 124,71 0-124,1 0 0,-48 0-16,-24 0 15,1 0 1,-1 24-1,1-24 1,-24 23-16,0 1 16,0 23-1,0-24 1,-24 1 15,24-1-31,-47-23 16,24 0-1,-48 0-15,48 0 32,-1 0-32,24-23 31,-47-1-15,47 1-16</inkml:trace>
  <inkml:trace contextRef="#ctx0" brushRef="#br0" timeOffset="43518.36">11759 8654 0,'24'-23'0,"23"70"16,-47-23-1,23 70 1,-23-47-16,47 47 0,-23 0 16,-24-47-16,0 0 15,0-24-15</inkml:trace>
  <inkml:trace contextRef="#ctx0" brushRef="#br0" timeOffset="44351.81">11900 8702 0,'0'-24'16,"24"0"-1,46 24-15,1-47 16,-47 47-16,23 0 31,-24 0-15,24 0-1,-47 24 1,0-1 15,0 1-31,0 23 16,0-23-16,0 23 15,-47 0 1,0-47-16,-24 23 16,95-23 124,23 0-140,0 0 16,-47 24 0,24-1-16,-1 1 15,-23-1 1,0 1-1,0-1 1,0 24 0,0 0 15,-47-23-15,24-24-16,-1 0 15,-23 23-15,23-23 31,-23-23 1,-23-48-17,23-23-15</inkml:trace>
  <inkml:trace contextRef="#ctx0" brushRef="#br0" timeOffset="45058.2899">14393 8278 0,'47'0'47,"-23"47"-47,-1-23 15,-23 23-15,0-24 16,47 95-16,0-95 16,-47 1-16,0 23 15,0 0-15,0-23 16,0-1 0</inkml:trace>
  <inkml:trace contextRef="#ctx0" brushRef="#br0" timeOffset="45913.7">14558 8161 0,'71'0'16,"-1"0"-1,-46 0-15,23 0 16,0 0-16,0 0 31,-24 0-31,1 47 16,-24 0-1,0-24 1,0 48 15,-71-24-15,48-47-16,-1 23 16,1-23-16,46 0 156,24 0-156,24 24 15,-48 23 1,1-47-16,-24 23 16,23-23-16,-23 24 15,0-1 1,0 1-16,0-1 16,0 1-1,0-1 16,-47 1-15,0-24 0,24 0-16,-1 0 15,1 0-15,-1 0 32,1 0-17,-1 0 1,1 0-16,23-24 15</inkml:trace>
  <inkml:trace contextRef="#ctx0" brushRef="#br0" timeOffset="46690.7599">18250 7502 0,'24'94'62,"-24"-47"-46,47 47-16,-24-47 15,1 0-15,-24 0 16,23-47-16,-23 24 16</inkml:trace>
  <inkml:trace contextRef="#ctx0" brushRef="#br0" timeOffset="47570.54">18321 7502 0,'0'-47'16,"23"47"-16,48 0 16,-47 0-16,46 0 15,-46 0-15,23 0 16,0 0-16,0 0 16,-47 24-1,0-1 16,0 1-31,0-1 16,0 24-16,0-23 16,0-1-1,0 1-15,0 23 16,-24-47-16,-23 0 16,24 0-16,-1 0 15,1 0-15,23 23 31,47-23 79,47 24-95,-71-1 1,1 1 0,-1-24-16,1 23 0,-24 1 47,0 23-32,0 0 1,0 0 15,-24-47-31,-46 23 31,46-23-15,1 0-16,-1 0 16,-23 0-1,24 0 1,-24-23-1</inkml:trace>
  <inkml:trace contextRef="#ctx0" brushRef="#br0" timeOffset="48523.48">20085 10136 0,'94'24'47,"-71"70"-47,1-47 15,23 23 1,-24 48-16,1-48 0,47 1 16,-71 0-16,0-24 15,23 0-15,-23 0 16</inkml:trace>
  <inkml:trace contextRef="#ctx0" brushRef="#br0" timeOffset="49307.4">20202 10066 0,'24'-24'0,"23"-23"16,-24 47 0,72-71-1,46 71 16,-71 0-31,-46 0 16,46 0 0,-46 24 15,-1 47-31,1-71 16,-1 23-16,-23 1 15,0 23 32,0 0-47,0-24 16,-23 24-16,-1-23 15,1-1 1,-24 24-16,23-47 0,-23 24 16,-47 23-1,94-24 1,-23-23-16,-24 0 15,47 24 1,-24-1 15,1-23-15,23 24-16,-24-1 47</inkml:trace>
  <inkml:trace contextRef="#ctx0" brushRef="#br0" timeOffset="49746.3">20367 10489 0,'24'-24'0,"46"24"16,1 0-1,-1 0 1,1 24-16,-1 23 16,-23 0-16,0 0 15,95 118 1,-95-95 15,-47-46 0,23-24-31,24 23 32,-23-23-17,-1 24 1</inkml:trace>
  <inkml:trace contextRef="#ctx0" brushRef="#br0" timeOffset="53257.41">2117 11477 0,'0'-24'187,"0"1"-171,-47 23-1,-47 0 1,23 0-16,0 0 16,-46 0-16,46 70 15,24-46-15,24-1 16,23 24-16,-24-23 15,24 23 1,0 0 0,24 0-1,-24 0 1,47-47-16,70 71 16,-23-24-16,1-47 15,46 70-15,-94-70 16,23 0-16,-23 0 15,0 0-15,-23 0 16,-1-94-16,48-47 16,-71 23-1,0 1-15,23 23 0,-23 23 16,0 24 0,0 24-16,24-24 0,-24 70 125,0 95-110,0 93 1,0-140-1,0 46 1,0-93 0,0-1-16,0 1 31,23-48 16,1-23-32,-1 0-15,1 0 16,0 0-16,70-23 31,-71 70-15,24 47 31,24 94-32,-48-94 1,-23-24 0,24-23-16,-1 48 15,1-48 48,23 0-48,-24 0 1,1-24 31,-24 0-31,0 1-1,0-24-15,0 23 16,23 48 124,1-1-140,-24 1 16,0-1 0</inkml:trace>
  <inkml:trace contextRef="#ctx0" brushRef="#br0" timeOffset="53520.75">2987 11547 0</inkml:trace>
  <inkml:trace contextRef="#ctx0" brushRef="#br0" timeOffset="54082.45">3128 11194 0,'0'24'32,"0"47"-17,0-24-15,0 0 16,0 23-1,0-23-15,0 24 16,0-48-16,0 24 16,0-23 15,23-1 0,-23 1-31,0-1 16,24-23 15,0 0-15,-24 24-1,23-24-15,1 23 16,-1 1-16,1-24 16,23 23-1,-24-23 1,1 0-1,-1 0 1,24 0 0</inkml:trace>
  <inkml:trace contextRef="#ctx0" brushRef="#br0" timeOffset="55006.67">3857 11712 0,'0'-47'16,"0"23"-1,-23-23-15,-1 24 16,-23 23-16,-24 0 16,1-24-1,46 24-15,-23 0 16,0 24-16,24-24 16,-24 47-16,47-24 15,0 1 1,0-1-16,0 1 15,0-1 1,0 1 0,0-1-16,23-23 15,24 0 1,24 0 0,46 0-1,-46 0 1,-24-47-1,-47 0-15,24-23 16,-24-1-16,0-46 31,0 46-31,0 48 16,0-24-16,0 0 16,0 23-16,-24 0 78,24 72-31,0-1-47,0 23 15,0 1-15,0 23 16,24 23-16,-1-93 15,1 46-15,-24 1 16,0-24-16,0 0 16,0-23-16</inkml:trace>
  <inkml:trace contextRef="#ctx0" brushRef="#br0" timeOffset="55473.32">4139 11759 0,'24'0'0,"-1"0"31,48 0-15,-1 0-16,-46 0 15,94 0 1,-95 0 0,1 0 15,-1 0 31,-23 23-46</inkml:trace>
  <inkml:trace contextRef="#ctx0" brushRef="#br0" timeOffset="55804.71">4304 11924 0,'0'23'15,"47"1"17,23-24-17,95 0 1,-118 0 0,0 0-16,-23 0 15,23 0-15</inkml:trace>
  <inkml:trace contextRef="#ctx0" brushRef="#br0" timeOffset="56578.11">5245 11735 0,'0'-23'0,"0"-1"16,0 1-16,-24-1 31,1 1-15,-24 23-1,0 0 1,-1 0 0,1 70-1,47-46 1,0 46-16,0-46 16,0-1-1,0 25 1,0-1-1,0-24 1,24 1 0,47-24-1,-48 0 1,48 0-16,-24 0 16,-24 0-1,1 0 1,-1 0-16,1 0 15,-1 0-15,-23-24 16,0-23 15,0 24-31,0-25 16,0 25 0,-23-1 15,-1 24 0,-46 0-15,46 0-16</inkml:trace>
  <inkml:trace contextRef="#ctx0" brushRef="#br0" timeOffset="57266.38">4374 12700 0,'71'0'47,"23"0"-47,-47 0 16,47 0 0,-23 0-16,-1 0 15,-23 0-15,-23 0 16,-24-24-16</inkml:trace>
  <inkml:trace contextRef="#ctx0" brushRef="#br0" timeOffset="57673.19">4374 12864 0,'0'24'16,"24"-24"15,23 0-31,0 0 15,0 23-15,24-23 16,-1 0-16,-23 0 16,47 0-1,-47 0-15,-23 0 0,23 0 16,0 0-16,-24 0 31</inkml:trace>
  <inkml:trace contextRef="#ctx0" brushRef="#br0" timeOffset="58274.68">5362 12488 0,'0'47'63,"0"0"-48,0 0-15,24 47 16,-24-70 0,0 46-16,0-23 15,0-23 1,0-1-1,23 24 17</inkml:trace>
  <inkml:trace contextRef="#ctx0" brushRef="#br0" timeOffset="58950.5">4421 13734 0,'48'0'62,"22"0"-46,1 0-1,23 0-15,23 0 16,-46 0-16,-48-23 16,24 23-16,-47-24 15</inkml:trace>
  <inkml:trace contextRef="#ctx0" brushRef="#br0" timeOffset="59386.51">4398 13993 0,'0'24'47,"23"-24"-31,1 0-16,70 0 15,-47 0-15,47 0 16,-23 0-16,-24 0 16,-24 0-1,1 0-15,-1 0 63</inkml:trace>
  <inkml:trace contextRef="#ctx0" brushRef="#br0" timeOffset="60650.7899">5480 13570 0,'0'-24'16,"0"1"15,47-24-15,0 23-1,47 24 17,-71 0-32,48 0 31,-47 0-16,-1 0 1,-23 24 0,0-1-1,0 1 1,0-1-16,0 1 16,0 23-1,0-24-15,0 1 16,0-1-16,-47 1 15,47-1-15,-23-23 16,-25 24 0,1 0-1,0-1 1,24 1 0,-1-24-1,1 23 1,-1 1-1,24-1 1,-23-23 0,-1 24 15,24-1-15,-23-23-16,23 24 109,70-48-93,-70 1-16,47 23 15,-23 0 32,-1 0-47,1 0 16,-1 0-1,1 0 1,-24 23 0,23-23 15,1 0-16,0 0-15,-1 0 47,1 0-31,-24-23 15,0-1-15</inkml:trace>
  <inkml:trace contextRef="#ctx0" brushRef="#br0" timeOffset="62971.09">5362 11829 0,'0'-23'15,"0"-24"1,-70 47 31,70-24 0,0 1-32,-24 23-15,-23-24 31,24 24 1,-1 0-32,1 0 15,-24-23-15,23 23 16,0 0 15,1 0-15,-1 0-1,1 23 1,23 1 15,-24 23-15,1-47-16,23 23 47,0 1-47,0-1 31,0 25 0,23-48-31,-23 23 16,24 24 0,23-23-1,-24-1 1,1 1-1,0-24 1,-1 0 0,1 0-16,-1 0 31,1 0-15,23 0 15,-24 0-16,1 0 64,-24-24-64,0 1 1,0-1-16,0 1 15,0-1 1,0 1 0,0-1-16,0 0 15,-71-46 1,71 46 0,-47 1-1,24-24 1,-1 47 15,1-24-15,-1 24-1,0 0 17,1-23-17,-1 23 1,1 0-16,-1 0 31,1 0-15,-1 23-1,24 1 17,-23-1-17,23 1-15,0-1 16,0 1-16,0 23 31,0-24-31,0 1 31,0 0-31,23 23 32,1-24-1,-1 1-31,1-24 15,-1 0 1,24 0 15,-23 0-15,23 0 0,-23 0 30,-24-24 1</inkml:trace>
  <inkml:trace contextRef="#ctx0" brushRef="#br1" timeOffset="111851.17">13876 7502 0,'-71'0'78,"24"-23"-78,24 23 16</inkml:trace>
  <inkml:trace contextRef="#ctx0" brushRef="#br1" timeOffset="112298.75">13617 7432 0,'-23'0'16,"-1"0"0,1 0-16,-1 0 15,1 0-15,-1 0 16,-46 0-16,-1 0 16,24 0-16,0 0 15,-24 0 1,24 0-1,24 0 1,-1 0 15,1 0 1,-48 23-17,48-23 1,-24 47-16,-24-47 15,48 24-15,-24-1 16,0-23 0,47 24-1,-24-1 1,0 1 0,-46 23-1,70-24 1,-24 1-16,-46 23 15,-1 0-15</inkml:trace>
  <inkml:trace contextRef="#ctx0" brushRef="#br1" timeOffset="112450.46">12253 7949 0,'0'23'15,"0"1"1,0-1-16,0 48 31,0-24-31,0 0 16</inkml:trace>
  <inkml:trace contextRef="#ctx0" brushRef="#br1" timeOffset="112610.17">12300 8490 0,'0'0'0,"47"70"16,-23-46 0,-24 23-16,47 0 15,-47 0 1,47-23-16,-24-1 16</inkml:trace>
  <inkml:trace contextRef="#ctx0" brushRef="#br1" timeOffset="112768.98">12700 8960 0,'47'47'31,"-23"-47"-31,70 71 32,23-1-17,-93-46-15,46-1 16</inkml:trace>
  <inkml:trace contextRef="#ctx0" brushRef="#br1" timeOffset="112915.1">13429 9313 0,'47'24'16,"0"-24"-1,71 23 1,-95 1-16,48-24 15</inkml:trace>
  <inkml:trace contextRef="#ctx0" brushRef="#br1" timeOffset="113083.24">14229 9407 0,'0'0'0,"47"0"16,0 0-16,0 0 15,0 24 1,23-24-16,1 0 0,-24 0 16,0 0-16,-23 0 15</inkml:trace>
  <inkml:trace contextRef="#ctx0" brushRef="#br1" timeOffset="113234.38">14887 9313 0,'24'0'16,"23"0"-16,0-24 16,-47 1-1,117-48 1,-46 1 0</inkml:trace>
  <inkml:trace contextRef="#ctx0" brushRef="#br1" timeOffset="113393.51">15381 8913 0,'24'0'15,"-1"-23"1,-23-24 0,0-24-1,0 48-15</inkml:trace>
  <inkml:trace contextRef="#ctx0" brushRef="#br1" timeOffset="113559.66">15405 8349 0,'0'-24'0,"0"-23"31,0 24-16,-47-24-15,0 0 16,23 23-16</inkml:trace>
  <inkml:trace contextRef="#ctx0" brushRef="#br1" timeOffset="113720.78">15146 7996 0,'0'-24'16,"-47"-23"31,0 24-47,-94-24 31,0 23-31</inkml:trace>
  <inkml:trace contextRef="#ctx0" brushRef="#br1" timeOffset="113889.9399">14487 7690 0,'-23'-23'15,"-1"23"-15,-23 0 32,0 0-32,-23-24 15,-1 24 1</inkml:trace>
  <inkml:trace contextRef="#ctx0" brushRef="#br1" timeOffset="114061.09">13946 7596 0,'-23'0'32,"-1"0"-32,1-23 15,-1 23-15,1 0 16,-1 0-16,1 0 15</inkml:trace>
  <inkml:trace contextRef="#ctx0" brushRef="#br1" timeOffset="119880.86">19309 9736 0</inkml:trace>
  <inkml:trace contextRef="#ctx0" brushRef="#br1" timeOffset="120058.09">19074 9666 0,'-24'0'46,"-47"0"-30</inkml:trace>
  <inkml:trace contextRef="#ctx0" brushRef="#br1" timeOffset="120198.26">18838 9666 0,'-23'0'15,"-24"0"1,0 23 0</inkml:trace>
  <inkml:trace contextRef="#ctx0" brushRef="#br1" timeOffset="120363.16">18580 9783 0,'0'24'31,"-24"-1"0,1 24-31,-24 0 16,47-23-16</inkml:trace>
  <inkml:trace contextRef="#ctx0" brushRef="#br1" timeOffset="120531.8">18439 10136 0,'0'0'0,"0"24"0,0-1 31,0 1-31,0-1 16,0 24 0,0 0-16,0-23 15,0-1-15</inkml:trace>
  <inkml:trace contextRef="#ctx0" brushRef="#br1" timeOffset="120677.33">18439 10583 0,'0'0'0,"23"24"32,1 23-17,-24-24-15,23-23 16,-23 24-16,24 23 15</inkml:trace>
  <inkml:trace contextRef="#ctx0" brushRef="#br1" timeOffset="120833.4399">18768 11053 0,'0'0'16,"23"24"-16,-23-1 15,24-23-15,-1 24 16,1-1-16,23 24 16,-24 1-16,24-25 15,0-23-15</inkml:trace>
  <inkml:trace contextRef="#ctx0" brushRef="#br1" timeOffset="120969.55">19238 11406 0,'24'0'0,"23"0"16,23 47 0,1-47-1,-48 0 1,71 0-16</inkml:trace>
  <inkml:trace contextRef="#ctx0" brushRef="#br1" timeOffset="121131.9">19850 11453 0,'0'0'0,"47"-23"16,23 23-1,-46-47 1,23 23 0,-24 1-1</inkml:trace>
  <inkml:trace contextRef="#ctx0" brushRef="#br1" timeOffset="121281.29">20132 11171 0,'0'-24'16,"0"1"-16,0-1 15,0 1-15,0-48 16,0 48-16,0-24 15</inkml:trace>
  <inkml:trace contextRef="#ctx0" brushRef="#br1" timeOffset="121430.57">20132 10607 0,'0'-24'0,"0"-23"31,0 0-31,-24 0 16,24 0-16</inkml:trace>
  <inkml:trace contextRef="#ctx0" brushRef="#br1" timeOffset="121603.3">19991 10136 0,'-24'-23'15,"24"-1"1,-47-23 0,24 47-1,-71-70 1</inkml:trace>
  <inkml:trace contextRef="#ctx0" brushRef="#br1" timeOffset="121761.12">19497 9830 0,'-24'0'31,"1"0"-15,-1 0-1</inkml:trace>
  <inkml:trace contextRef="#ctx0" brushRef="#br1" timeOffset="128592.92">15240 5973 0</inkml:trace>
  <inkml:trace contextRef="#ctx0" brushRef="#br1" timeOffset="128769.43">15240 5973 0,'24'0'16,"23"24"15,23-1-15,-23 1-16,0-1 15,-23-23 1</inkml:trace>
  <inkml:trace contextRef="#ctx0" brushRef="#br1" timeOffset="128922.38">15663 6091 0,'24'23'0,"23"-23"47,47 0-32,-71 0 1</inkml:trace>
  <inkml:trace contextRef="#ctx0" brushRef="#br1" timeOffset="129085.42">16063 6138 0,'24'0'16,"-1"0"31,71 24-47,-70-24 0</inkml:trace>
  <inkml:trace contextRef="#ctx0" brushRef="#br1" timeOffset="129251.13">16392 6162 0,'47'0'63,"-23"0"-63,47 0 16,-48 0-16</inkml:trace>
  <inkml:trace contextRef="#ctx0" brushRef="#br1" timeOffset="129394.24">16769 6209 0,'23'0'31,"1"0"-31,23 23 31</inkml:trace>
  <inkml:trace contextRef="#ctx0" brushRef="#br1" timeOffset="129561.77">17145 6303 0,'47'0'31,"-23"0"-31,46 0 31,24 23-31,-70-23 16</inkml:trace>
  <inkml:trace contextRef="#ctx0" brushRef="#br1" timeOffset="129727.4399">17545 6373 0,'23'0'15,"24"0"1,-23 0-16,23 0 16,0 24-1</inkml:trace>
  <inkml:trace contextRef="#ctx0" brushRef="#br1" timeOffset="130052.2">17945 6444 0,'23'23'16,"1"-23"0,-1 24 15,24-1-31,0 1 16,0-1-16,0 24 15,-23-47-15,-1 0 16,71 47-1,-70 0 1,-1-47 0,1 24 15,0-1-15,-1 1-1,1 0 1</inkml:trace>
  <inkml:trace contextRef="#ctx0" brushRef="#br1" timeOffset="130169.34">18556 6844 0,'24'23'16,"-1"1"-1,-23-1 16,24-23-15</inkml:trace>
  <inkml:trace contextRef="#ctx0" brushRef="#br1" timeOffset="132482.14">19473 7432 0,'-23'0'0,"-24"0"16,0 0 0,0 47-1,23 0 1,1 0-1,23-24 1,-24 71 15,24-70-31,-23-24 0,23 23 16,0 1 0,0-1-1,0 1 16,47-1-15,-24-23 0,24 0-1,0 0-15,0 0 32,-23 0-32,23 0 15,-24-23 1,-23-1-1,0 1 1,0-1-16,0 1 31,0-1-15,0 1-16,0-1 16,0 1-1,-23-24 1,-1 0-1,1 23 1,23 1-16,-47-1 16,0 1-16,0 23 15,23-24 1,1 24 0,-1-24-1,24 1-15,-23 23 16,-1-24 15,1 24 16,23-23-31,-24 23-1,24-24 1,0 1-1,0-1 1,24-23 0,-24 24 15,47-1-15,-24 24-1,1 0 1,-1 0-16,1 0 31,23 0-15,-24 0-16,24 0 15,-23 0 313,23 0-281,-24 24 31,-23-1 1,0 1-64,0-1 16,0 1-15,0-1-16,0 1 16,0-1-1,0 1 1,0 23-16,0-23 31,0-1-15,-23 1-1,-1 23 1</inkml:trace>
  <inkml:trace contextRef="#ctx0" brushRef="#br1" timeOffset="133657.46">19991 7196 0,'-24'0'47,"1"0"-32,-1 0 1,1 0 0,-24 0-1,23 24 1,1-1-16,-1 24 16,1-23-1,23-1 1,-24 1-16,24-1 15,0 1-15,0 23 16,0-23 0,0-1 15,0 1-31,0-1 31,0 1-31,0-1 16,24-23-1,-1 24 1,24-1 0,-23 1-1,-1-24-15,1 0 16,-1 0-16,1 0 31,-1 0-31,1 0 16,-1 0 31,24 0-47,-47-24 15,0-23 1,0 24 0,24 23-1,-24-47 16,23 23-31,-23-23 16,0 24 15,0-1 1,0 0-32,0 1 15,0-1 1,0 1-1,0-1 32,-23 24-31,-1 0 46</inkml:trace>
  <inkml:trace contextRef="#ctx0" brushRef="#br1" timeOffset="135011.25">20202 6961 0,'-23'-23'15,"-1"23"-15,1-24 32,-24 24-32,23 0 0,1 0 15,-1 0 1,-23-47-16,24 47 0,-24 0 15,0 0-15,23-23 16,-23 23-16,24 0 16,-48 0-1,0 0-15,24 0 16,-23 0-16,23 0 0,0 0 16,0 0-16,-24 0 15,48 0 1,-48 23-16,48-23 15,-119 47 1,95-23 0,0-1-16,24-23 15,-1 47-15,1-23 16,-24 23-16,0-24 16,47 24-1,-24 0 1,24 0-16,-23 0 15,-1 0 1,24 0 0,0-23-1,0 70 1,0-47 0,0-23-16,0-1 15,24 24-15,-24-23 16,47 23-16,0-24 15,-24 24 1,71 24 0,-47-24-1,24 0 1,0-24-16,-24 1 16,23 23-16,118-23 31,-141-1-31,24-23 15,-24 0-15,0 0 16,24 0-16,-24 0 16,0 0-16,0 0 15,47 0 1,-71 0-16,24 0 16,0 0-16,-23-23 15,23-25-15,-24 48 16,24-47-16,-23 24 15,-1-24 1,-23 23-16,24-23 16,-24 24-1,23-48-15,-23 48 16,0-24-16,24 0 16,0 0-1,-1 0-15,-23 23 0,24-23 16,-24 0-16,0-24 15,0 48 1,0-24-16,0-24 16,0 48-16,0-95 31,-24 71-31,24 24 16,-47-24-16,47 23 31,-47-23-16,23 47 79</inkml:trace>
  <inkml:trace contextRef="#ctx0" brushRef="#br1" timeOffset="161321.7">9290 4162 0,'0'-23'0</inkml:trace>
  <inkml:trace contextRef="#ctx0" brushRef="#br1" timeOffset="161515.4199">9290 4139 0,'47'0'47,"23"70"-31,24 1-16,1-47 16,-48 23-1,0-24-15</inkml:trace>
  <inkml:trace contextRef="#ctx0" brushRef="#br1" timeOffset="161673.79">9807 4445 0,'24'0'31,"-1"23"-15,24 1-16,-23-24 15,46 0-15,1 47 16</inkml:trace>
  <inkml:trace contextRef="#ctx0" brushRef="#br1" timeOffset="161849.76">10372 4633 0,'23'0'15,"1"0"-15,-1 0 32,1 0-32,70 23 15,-47 1 1</inkml:trace>
  <inkml:trace contextRef="#ctx0" brushRef="#br1" timeOffset="162017.8799">10913 4844 0,'23'24'16,"1"-24"-16,-24 24 16,23-24-16,24 47 15</inkml:trace>
  <inkml:trace contextRef="#ctx0" brushRef="#br1" timeOffset="162169.81">11265 5103 0,'24'24'16,"-24"-1"-16,23 1 31,1-1-31,-1 1 0,-23-1 15,47 24 1</inkml:trace>
  <inkml:trace contextRef="#ctx0" brushRef="#br1" timeOffset="162323.8199">11524 5432 0,'0'24'16,"24"-1"-1,-24 1-15,23 0 16,-23-1-16,0 24 16</inkml:trace>
  <inkml:trace contextRef="#ctx0" brushRef="#br1" timeOffset="162835.44">11994 7079 0,'0'23'0,"0"1"15,0-1 1,0 48 0</inkml:trace>
  <inkml:trace contextRef="#ctx0" brushRef="#br1" timeOffset="163005.12">11994 7337 0,'0'24'16,"0"-1"-1,0 1-15,0 0 16,0 23-16,0-24 16,0 24-16</inkml:trace>
  <inkml:trace contextRef="#ctx0" brushRef="#br1" timeOffset="163451.02">12018 8796 0,'0'23'16,"0"1"15,0-1-31,0 1 16</inkml:trace>
  <inkml:trace contextRef="#ctx0" brushRef="#br1" timeOffset="163626.77">11947 9054 0,'0'47'0,"0"-23"16,0 23-1,-23-24-15,-24 24 16,47-23 0,0 23-16</inkml:trace>
  <inkml:trace contextRef="#ctx0" brushRef="#br1" timeOffset="163779.93">11736 9525 0,'0'0'15,"-24"0"-15,24 23 16,-23-23 0,-1 47-16,1-23 15,-24-1 1</inkml:trace>
  <inkml:trace contextRef="#ctx0" brushRef="#br1" timeOffset="163945.55">11359 9783 0,'-23'24'31,"-24"-1"-16,23-23 1,-23 71 0,0-48-16</inkml:trace>
  <inkml:trace contextRef="#ctx0" brushRef="#br1" timeOffset="164123.19">10771 10066 0,'0'0'0,"-23"23"31,-71 24-15,47-47-1,23 0-15,-46 24 16,-1-1 0,24 24-16</inkml:trace>
  <inkml:trace contextRef="#ctx0" brushRef="#br1" timeOffset="164281.81">9972 10348 0,'0'0'0,"-47"0"31,23 0-15,-23 47-1,24-47-15,-48 23 16</inkml:trace>
  <inkml:trace contextRef="#ctx0" brushRef="#br1" timeOffset="165113.8">14534 3292 0,'-47'0'63</inkml:trace>
  <inkml:trace contextRef="#ctx0" brushRef="#br1" timeOffset="165283.4799">13852 3622 0,'0'0'15,"-23"0"1,23 23-16,0 1 0,-24-1 16,1 24-16,-1 0 15,-140 212 1,70-118-1</inkml:trace>
  <inkml:trace contextRef="#ctx0" brushRef="#br1" timeOffset="165463.7">13264 4656 0,'0'0'0,"-23"24"15,23-1 1,0 1-16,-24 23 15,24-24 1,-47 72-16,47-25 0,-70 118 31</inkml:trace>
  <inkml:trace contextRef="#ctx0" brushRef="#br1" timeOffset="165630.55">12912 5527 0,'0'47'16,"-24"-24"-16,24 1 16,0-1-16,-47 24 15,47-23-15,0 46 16,-23-23-16,-1 24 16,-23-24-16</inkml:trace>
  <inkml:trace contextRef="#ctx0" brushRef="#br1" timeOffset="165801.3">12535 6467 0,'0'24'16,"0"-1"0,-47 24-16,47 0 15,-23 0 1,-24 24-16,0 23 15,23-23 1</inkml:trace>
  <inkml:trace contextRef="#ctx0" brushRef="#br1" timeOffset="165964.02">12277 7220 0,'0'0'0,"0"47"16,0-24-1,0 1 1,-24 23-16,24 47 16,0-23-16,0 46 15</inkml:trace>
  <inkml:trace contextRef="#ctx0" brushRef="#br1" timeOffset="166132.61">12253 7972 0,'0'47'32,"0"1"-32,0-25 15,0 1-15,0 23 16,24 0-16,-1 23 0,-23 1 16,24-24-1</inkml:trace>
  <inkml:trace contextRef="#ctx0" brushRef="#br1" timeOffset="166297.31">12441 8631 0,'0'47'16,"24"-23"-16,-1-1 0,-23 1 16,24-1-16,-24 24 15,23 0-15,24 24 16,24 23-16,-48-24 15,1-23-15,23 24 16</inkml:trace>
  <inkml:trace contextRef="#ctx0" brushRef="#br1" timeOffset="166433.8599">12888 9454 0,'0'0'0,"24"24"0,-1-1 0,-23 1 15,24-1-15,-1 1 16,1 23-16,23 23 15,23-23-15,24 71 16,-47-24-16</inkml:trace>
  <inkml:trace contextRef="#ctx0" brushRef="#br1" timeOffset="166587.19">13500 10113 0,'23'23'0,"1"1"16,-1-1-1,95 71 1,-48-70-16,71 46 16,-23-23-16,47 24 15</inkml:trace>
  <inkml:trace contextRef="#ctx0" brushRef="#br1" timeOffset="166761.41">14652 10630 0,'24'24'16,"23"23"-16,-24-47 16,1 47-16,70-24 15,-24 24-15,1-23 16,-1 23 0,71 0-16,1 0 15,-72-24-15</inkml:trace>
  <inkml:trace contextRef="#ctx0" brushRef="#br1" timeOffset="166918.3799">15593 11053 0,'23'24'15,"48"-1"1,-48 24-16,24 0 16,47 24-16,-70-47 15,70 46-15,94 1 31,-117-71-31,-24 23 0</inkml:trace>
  <inkml:trace contextRef="#ctx0" brushRef="#br1" timeOffset="167082.4499">16392 11477 0,'47'23'16,"-117"-70"-16,93 71 0,24 23 0,0-47 16,-23 23-16,23 24 15,24-23-15,-24-1 16,164 71-1,260 95 1,-401-166 0,24-23-1</inkml:trace>
  <inkml:trace contextRef="#ctx0" brushRef="#br1" timeOffset="167225.3499">17639 11994 0,'47'24'15,"-94"-71"-15,47 70 0,94 24 16,-23 0-16,-1-23 15,71 46-15,-23-23 16,46 24-16,-70-24 16,24-47-16,-24 70 15,118-23 1</inkml:trace>
  <inkml:trace contextRef="#ctx0" brushRef="#br1" timeOffset="167355.34">18979 12559 0,'47'23'15,"-94"-70"-15,47 71 0,71 23 16,-47-24-16,-1 24 16,1-47-16,-24 24 15,47-24-15</inkml:trace>
  <inkml:trace contextRef="#ctx0" brushRef="#br1" timeOffset="168169.63">9666 10348 0,'0'23'0,"0"1"16,0-1-1,-47 24 1,24-47-16,-48 47 15,47-23-15</inkml:trace>
  <inkml:trace contextRef="#ctx0" brushRef="#br1" timeOffset="168331.15">9290 10607 0,'0'0'0,"-24"23"0,1 1 16,-24 23-1,0-24-15,0 1 16,0 23-16,23-24 16,-46 24-1,23-47-15</inkml:trace>
  <inkml:trace contextRef="#ctx0" brushRef="#br1" timeOffset="168477.15">8702 10936 0,'0'23'0,"-24"-23"15,24 24-15,-47-1 16,24 1 0,-24-1-16,47 1 15,-47-1-15</inkml:trace>
  <inkml:trace contextRef="#ctx0" brushRef="#br1" timeOffset="168644.29">8326 11147 0,'0'24'16,"-24"-24"31,1 23-47,-1 1 16,-47-24-16,48 24 15</inkml:trace>
  <inkml:trace contextRef="#ctx0" brushRef="#br1" timeOffset="169450.23">9125 4304 0,'0'-47'46,"-47"-1"-30,24 48-16,-48-70 16</inkml:trace>
  <inkml:trace contextRef="#ctx0" brushRef="#br1" timeOffset="169617.87">8772 3974 0,'0'-23'15,"-23"-24"1,-1 23 0,-46 1-16,46-1 15,-46 1-15,-165-165 32</inkml:trace>
  <inkml:trace contextRef="#ctx0" brushRef="#br1" timeOffset="169785.5">7926 3433 0,'-24'-23'15,"1"-1"1,-1 1-16,1-24 16,-24 23-1,-71-46 1,47 46-16</inkml:trace>
  <inkml:trace contextRef="#ctx0" brushRef="#br1" timeOffset="189317.4199">23589 2540 0,'24'0'62,"-24"47"-46,0-24-16,0 1 0,23 23 15,1-24 1,-24 1 0,0-1-16,0 1 31,0-1-31,0 1 31</inkml:trace>
  <inkml:trace contextRef="#ctx0" brushRef="#br1" timeOffset="190129.37">24012 2540 0,'-23'0'62,"-24"0"-46,47 70-1,0-46 1,0-1 0,0 24-16,0-23 0,0-1 15,0 24-15,23-47 16,-23 24-1,47-1-15,-23 1 0,23-1 16,-24-23 0,1 24-1,23-1-15,-23 1 16,-1-24-16,1 47 16,-1-47-16,-23 24 15,24-24 1,-24 23-1,23 1 17,-23-1-17,0 1 17,0-1-17,-70 1 1,23-24-1,23 23 1,1-23-16,-1 0 16,-23 0-1,0 0-15,23 0 0,1 0 16,-1 0-16,-23 0 16</inkml:trace>
  <inkml:trace contextRef="#ctx0" brushRef="#br1" timeOffset="190651.23">23965 2540 0,'24'0'31,"23"0"-31,-24 0 16,48 0-16,0 0 15,-48 0-15,24 0 16,-23 0-16</inkml:trace>
  <inkml:trace contextRef="#ctx0" brushRef="#br1" timeOffset="191636.9">24436 2187 0,'0'0'0,"-47"0"16,-47-24-1,70 24-15,-93 0 16,93 0 0,-70 0-1,47 0 1,23 0-16,-46 0 16,46 0-16,-23 24 15,-23-1-15,23 1 16,0-1-1,23-23-15,-23 47 16,0 1-16,47-25 0,-23 1 16,-25 93-1,25-46 1,23-1-16,0 1 31,0-1-31,0-46 16,0 23-16,0 23 15,0-22-15,0-1 16,0 0-16,0 23 16,0-23-16,0-23 15,0-1-15,0 1 16,0 23-16,23-47 16,1 23-16,0 24 15,-1-47-15,1 24 16,23-1-16,0 1 15,0-24-15,23 23 16,1-23-16,-48 24 16,48-24-16,-1 0 15,-46 0-15,46 0 16,-46 0 0,0 0-16,23-24 0,-24 1 15,1 23-15,23-47 16,-24 23-16,1 1 15,70-48 17,-71 24-32,1 24 0,23-24 15,-47 0 1,0 23-16,0-46 16,0 23-16,23-118 31,-23 71-31,0 0 15,0 47 1,0 0-16,0 0 16,0 23-16,-23-23 15,-1 47 1,-23 0 15</inkml:trace>
  <inkml:trace contextRef="#ctx0" brushRef="#br1" timeOffset="192419.63">23566 3433 0,'-24'0'47,"1"24"-47,-1 93 32,-23-69-32,23-1 15,1 23-15,23 1 16,-94 70-1,70-94 1,-23 0-16,47-24 16,-23 48-1,-1-71 1</inkml:trace>
  <inkml:trace contextRef="#ctx0" brushRef="#br1" timeOffset="193509.26">22954 4609 0,'0'24'62,"-47"23"-46,0 0-16,23 0 0,24 0 16,-23 0-1,23 0 1,0-23-16,0-1 16,0 24-1,0 24 1,23-71-1,1 0-15,23 0 16,-23 0-16,23 0 16,-24 0-16,1 0 15,23 0 1,-47-24 0,0 1-1,0-1 1,0 1-1,-24-1 1,-23-23-16,24 24 16,-1-1-1,1 24-15,-1-24 16,-23 1-16,23 23 16,1-47-16,-24 47 15,23-47 1,1 47 15,-1-47-15,24 23 15,0 1-31,-23-48 16,23 24-1,0 24-15,0-24 16,23 0-16,24 47 15,-23-24-15,-24 1 16,23 23 0,1 0-16,-1 0 31,1 0-15,-24 70-1,47 1 1,-47-1-1,0-46 17,0-1-32,0 1 0</inkml:trace>
  <inkml:trace contextRef="#ctx0" brushRef="#br1" timeOffset="194485.3">23048 4186 0,'-23'0'16,"-24"0"-16,23 0 16,1 0 15,-24 0-31,23 0 0,-23 0 16,0 0-1,0 0 1,23 23-16,-46 25 15,70-25 1,-24-23-16,24 24 16,-47 23-16,47-24 15,0 24-15,0-23 16,-23 23-16,23 47 31,0-24-15,0-46-16,0 46 15,0-23 1,0-23 0,0 23-1,0-23-15,0 46 16,23-23 0,1 0-16,-1-23 15,24-1 1,0 48-16,-23-48 15,23 1-15,-24 23 0,72 0 16,-95-24 0,70-23-16,-46 0 15,23 24-15,0-24 16,0 0-16,-24 0 16,24 0-16,-23 0 15,23 0-15,-24 0 16,1 0-16,-24-24 15,23 1-15,48-48 32,-71 48-32,23-24 15,-23 0-15,0 0 16,0-24-16,0 24 16,0-23-16,0-1 15,0 47-15,-23-70 16,-24 24-16,23 46 15,1-46-15,23 46 16,-47-46 0,23 70-1,1 0 1</inkml:trace>
  <inkml:trace contextRef="#ctx0" brushRef="#br1" timeOffset="195146.9799">22884 5291 0,'0'47'47,"-48"-23"-47,1 93 15,0-93-15,24 23 16,-48 94 0,48-94-16,-48 71 15,24-24-15,24-24 0,-95 236 31,95-282-15,23-1-16,0 1 16</inkml:trace>
  <inkml:trace contextRef="#ctx0" brushRef="#br1" timeOffset="196043.25">22178 6726 0,'-47'-24'47,"23"24"-31,1 24 0,23-1 30,0 1-46,23 23 16,1-23 0,-1-1-16,1 1 15,-1-1 1,1 1-16,0-24 16,23 23-16,-24-23 15,1 24-15,-1-1 16,1-23 15,-24 47 0,23-23-31,-23-1 63,-47 1-48,0-1 1,24-23 0,-1 0-16,24 24 15,-23-24 32,-25 0-47,25-24 16,-1 1-16</inkml:trace>
  <inkml:trace contextRef="#ctx0" brushRef="#br1" timeOffset="196481.43">22060 6679 0,'0'-24'47,"71"24"-31,-1 0-16,1 0 16,-24 0-16,-23 0 15,-1 0-15,1 0 16</inkml:trace>
  <inkml:trace contextRef="#ctx0" brushRef="#br1" timeOffset="197312.8499">22296 6514 0,'-142'0'32,"119"0"-17,-24 0-15,23 0 16,-23 0-16,0 47 15,24-23-15,-1-1 16,1 24-16,-1-23 16,24-1-1,0 1-15,0-1 16,-23 25-16,23-1 16,0-24-1,0 1-15,47-1 16,-47 1-16,23-1 15,1 1-15,-1 23 16,48 0 0,-48-24-1,24 1-15,0 23 0,0-24 16,-23 1-16,47-24 16,23 47-1,-71-47 1,24 0-16,-23 0 15,23 0 1,-24 0-16,24 0 16,-23-47-1,-1 47-15,-23-24 16,0 1 0,0-24-16,0 0 15,0 23 1,0-23-1,0 24 1,0-24-16,0 23 16,0 1-16,-164-166 15,164 166 1,-47-24-16,0-24 16,0 48-16,23-1 15,1 24-15,23-23 16</inkml:trace>
  <inkml:trace contextRef="#ctx0" brushRef="#br1" timeOffset="198201.72">23236 5244 0,'24'24'63,"23"70"-48,-47-71 1,47 48-16,-24-48 16,24 25-16,0 46 15,1-71 1,-48 24-16,47 0 16,-24-23-1,1-1-15,23 24 16,-47-23-16,23-24 0,1 70 15,-1-46-15,1-24 16,-24 23 15,23 1 1,1-1-17,-1 1 32</inkml:trace>
  <inkml:trace contextRef="#ctx0" brushRef="#br1" timeOffset="198922.3299">23871 6467 0,'0'24'47,"0"46"-47,0-23 16,0-23-16,0 23 16,0 0-1,0-24-15,0 25 0,0-1 31,0-24-31,0 1 47</inkml:trace>
  <inkml:trace contextRef="#ctx0" brushRef="#br1" timeOffset="199771.05">24130 6444 0,'47'0'110,"-23"0"-110,-1 0 15,1 0-15,-1 0 16,1 0 0,-1 0 31,1 0 109,-24 23-141,0 1-15,0 46 16,0-23-16,0 0 16,0 47-16,0-23 15,0 117 1,0-94 0</inkml:trace>
  <inkml:trace contextRef="#ctx0" brushRef="#br1" timeOffset="200708.05">24295 6138 0,'-71'-71'16,"48"71"0,-24 0-16,-24 0 15,0 0-15,1 0 16,23 0-16,-47 0 16,0 24-16,23 23 15,1 0 1,23 0-16,23-23 15,-23 46-15,23 1 16,24-24-16,-23-24 16,23 24-16,0 0 15,0 0-15,0-23 16,0 23-16,0 23 16,0-46-16,0 0 15,0 23-15,0-24 16,23 24-16,1-23 15,-1 23 1,25 0 0,-1 0-16,-24-24 15,1 1-15,23-1 16,47 1-16,-47-1 16,0 24-16,-24-47 15,24 24-15,24-24 16,-1 0-16,-23 0 15,24 0 1,-47 0-16,23 0 16,0-24-1,0 24-15,-47-23 16,23-1-16,1-23 16,-1 24-1,1-1-15,-24-23 16,0 24-1,23-1-15,1-23 0,-24 24 16,0-24-16,0 0 16,0 0-16,0 23 15,0-23-15,0 23 16,0-46-16,0 23 16,0 23-16,0 1 31,-24 23 16</inkml:trace>
  <inkml:trace contextRef="#ctx0" brushRef="#br1" timeOffset="201403.01">24647 2892 0,'24'24'47,"-24"23"-31,70 24-16,-46-48 15,-24 24-15,47 0 16</inkml:trace>
  <inkml:trace contextRef="#ctx0" brushRef="#br1" timeOffset="201546.01">25024 3527 0,'47'47'15,"-24"-23"-15,-23 47 16,71-24-16,-48-24 15,24 48-15,0-1 16</inkml:trace>
  <inkml:trace contextRef="#ctx0" brushRef="#br1" timeOffset="201697.3899">25353 3951 0,'0'23'31,"23"-23"-16,-23 24-15,24-24 16,-24 23-16,24 1 16</inkml:trace>
  <inkml:trace contextRef="#ctx0" brushRef="#br1" timeOffset="201825.49">25447 4092 0,'24'23'63</inkml:trace>
  <inkml:trace contextRef="#ctx0" brushRef="#br1" timeOffset="203113.0799">27140 2022 0,'47'47'31,"-47"71"-31,24-1 16,-1 72-16,1-25 15,-24 24-15,47-23 16,-23 0-16,-1-1 16,-23-46-16,0-1 15,0 1-15,24 47 16,-24-48-16,47 142 31,-24-94-31,1-1 0,-24-70 16,23 71-16,1-24 15,-24-23-15,47 258 32,-24-211-17,24-48-15,-47 1 16,47-1-16,-47-23 16,0 24-16,24 0 15,-1 23-15,24 23 16,-47-23-16,24 24 15,-1 0-15,24 46 16,-23 48 0,-1-141-16,1 46 15,-24-46-15,47 23 16,-23-23-16,-24-24 16,0-24-16,0 1 15,0-48-15,23 24 16,-23-23-16</inkml:trace>
  <inkml:trace contextRef="#ctx0" brushRef="#br1" timeOffset="212017.3899">5833 11124 0,'23'47'78,"1"0"-62,-24-23-16,47 46 15,-24-46-15,-23 46 16,24-70 0,-24 24 15,0-1-15,23-23 93,1 0-93,23-23-16,0-24 15,0 0-15,0 0 16,47-24-16,47-47 31,-117 95-31,-1-1 16,1 24-1</inkml:trace>
  <inkml:trace contextRef="#ctx0" brushRef="#br1" timeOffset="-214643.46">24154 5832 0,'0'24'31,"0"93"-31,-24 1 16,-23-24-16,23 47 16,1-70-16,-24 46 15,23-23-15,-23-23 16,24-1-16,23 1 16,-71 23-16,71-23 15,-23-1 1,-1-46-16,1 23 15,23-24-15,-47 71 16,23-70-16,1 46 16,-1-46-16,1 70 31,-24-23-15,47-48-1</inkml:trace>
  <inkml:trace contextRef="#ctx0" brushRef="#br1" timeOffset="-213895.22">24483 5832 0,'0'24'32,"0"140"-17,-47 1-15,23-24 16,-23-70-16,-23 70 16,23-24-1,0 1-15,23-47 16,-47 70-1,48 0 1,-1-118-16,1 48 0,-1-48 16,24 1-1,-23-1-15,23 1 0,0-1 16,0 24 0,-47-23-16,47 0 15,0-1 1,-24 1 15,24-1 16</inkml:trace>
  <inkml:trace contextRef="#ctx0" brushRef="#br1" timeOffset="-195242.7">28693 2116 0,'0'24'78,"23"70"-78,1-94 16,-24 23-16,0 48 16,0-47-16,0-1 15,23 24-15</inkml:trace>
  <inkml:trace contextRef="#ctx0" brushRef="#br1" timeOffset="-194077.44">29304 2187 0,'-47'0'15,"24"0"1,-1 0 0,0 0-16,-46 23 31,70 1-16,-24 23-15,1-24 0,23 1 16,0 0-16,0-1 16,0 1-16,0-1 15,0 1 1,0-1 0,0 1-1,47-24 1,-24 0-1,24 0 1,-23 0 0,23 0 15,-47-24-31,24 24 16,-24-23-16,0-1 31,0 1-31,0-1 31,0 1 0,0-1-31,0-23 16,0 0 0,-24 47-16,-23-47 31,23 47-16,24-24 32,0 1-15,0-1-17,0 1-15,0-24 16,24 47-16,-24-24 15,0 1 1,24-1-16,-1 24 16,1-23-1,-1 23 1,1 0 0,-1 0-1,24 0-15,0 23 31,-47 1-15,0-1 0,0 1-16,0 23 15,0-24-15,0 1 16,0-1 0,0 1-1,0-1-15,-23 24 31</inkml:trace>
  <inkml:trace contextRef="#ctx0" brushRef="#br1" timeOffset="-193159.5">29069 1693 0,'-71'0'16,"24"0"0,24 0-16,-24 0 0,0 0 15,23 0-15,-46 24 16,-1 23-16,24 0 15,0 0-15,23 23 16,-23-23 0,0 0-16,47 0 0,-94 94 31,94-94-31,0-23 16,-70 47-16,70 23 15,0-47 1,0-24-16,0 48 15,0-48 1,23 48 0,-23-48-16,24 1 15,46 46-15,-46-46 16,46 70 0,-23-71-1,48 1-15,-25-24 16,24 0-1,0 0-15,-47 0 0,24 0 16,-24 0-16,0 0 16,0 0-1,0 0-15,24-24 16,-48 1-16,24-1 0,0-23 16,0 24-16,-23-1 15,-24 1 1,23-1-16,24-46 0,-47 46 15,47-23 1,-47-23-16,24-1 16,-1 1-16,1-25 15,23 1-15,-24-23 16,-23 23-16,0 23 16,0-23-16,0 24 15,0 46-15,0 1 16,0-1-16,0 0 15,-23 24 17</inkml:trace>
  <inkml:trace contextRef="#ctx0" brushRef="#br1" timeOffset="-192678.62">28834 2822 0,'0'-24'47,"-24"24"-47,24 24 0,-23 46 15,-24-46-15,23 23 16,-23 47 0</inkml:trace>
  <inkml:trace contextRef="#ctx0" brushRef="#br1" timeOffset="-192515.94">28434 3292 0,'0'0'0,"0"24"15,0 23 17,0-24-17,-47 1-15,47-1 16</inkml:trace>
  <inkml:trace contextRef="#ctx0" brushRef="#br1" timeOffset="-192357.93">28316 3551 0,'0'23'0,"0"1"16,0 0-1,-23 46 17,23-46-32,-47 23 15</inkml:trace>
  <inkml:trace contextRef="#ctx0" brushRef="#br1" timeOffset="-192197.56">28105 3951 0,'0'23'16,"-24"1"0,24-1-1,-23 1 1,23-1-16,0 1 15,0-1-15</inkml:trace>
  <inkml:trace contextRef="#ctx0" brushRef="#br1" timeOffset="-192045.03">27987 4257 0,'0'0'15,"0"23"16,0 1-15</inkml:trace>
  <inkml:trace contextRef="#ctx0" brushRef="#br1" timeOffset="-188901.16">29586 2751 0,'24'0'63,"23"0"-48,-24 0-15,1 47 16,-1-47-16,48 71 16,-48-24-1,48 0-15,23 47 31,-47-47-15,-23-23-16,23 23 16,-47-24-16,23-23 15,1 24 1,-1-1 0</inkml:trace>
  <inkml:trace contextRef="#ctx0" brushRef="#br1" timeOffset="-188095.05">30456 3410 0,'24'0'47,"23"0"-31,-23 0-16,23 0 15,-24 0 1,48 94 0,-48-71-16,-23 1 15,0 47-15,24-48 16,-1 1-16,-23 23 15,0 47 17,0-71-32,0 1 15,0-1-15,-23 1 16,-1 23 0,1-47-16,-1 0 15,-23 23-15,47 1 16,-23-24-1,46 23 95,118-23-110,-47 0 31,-47 0-31,-23 0 0</inkml:trace>
  <inkml:trace contextRef="#ctx0" brushRef="#br1" timeOffset="-187407.34">31162 3433 0,'-23'0'31,"23"24"-15,-24 23-16,24-24 16,0 24-16,0-23 15,0 0-15,0-1 32,0 1-32,47-1 46,-23-23-30,-1 47 0,1-47-1,-24 24-15,23-24 16,1 23 0,-24 1-16,0-1 15,0 1 1,0-1-1,0 1 1,0-1-16,0 1 16,0 23-1,0 0 1,-24-47 0,1 0-1,-24 0 1,23 0 31,1 0-32,-1 0-15</inkml:trace>
  <inkml:trace contextRef="#ctx0" brushRef="#br1" timeOffset="-186965.04">31162 3551 0,'0'-24'16,"24"24"0,23 0-1,0-23 1,-24-1-16,48 24 0,46-47 31,-70 47-31,-23-23 16</inkml:trace>
  <inkml:trace contextRef="#ctx0" brushRef="#br1" timeOffset="-186100.8899">31515 3175 0,'-94'-24'15,"47"1"1,-24-1-16,1 1 0,-72-48 15,95 71-15,0 0 16,-23 0-16,-1 0 16,48 0-1,-48 0-15,48 0 16,-24 0-16,23 24 16,-46-24-16,46 47 15,-46-24-15,46 24 16,-47 47-1,48 0 1,-24-47 0,47 0-16,-24 24 15,24-24 1,0-24-16,0 25 16,-23-1-16,23 23 15,0-46-15,0 23 16,0 0-16,70 70 31,-70-93-31,47 70 16,0-71-16,24 71 15,0-94-15,-24 0 16,23 48-16,1-48 16,23 23-16,-71-23 15,48 0-15,-1 0 16,1 0-16,-47 0 15,46 0 1,-23 0-16,0 0 16,0 0-1,0 0-15,-23-47 16,-1 23-16,1-23 16,-24 0-16,23-23 15,-23 23-15,0-24 16,0-23-16,0 24 15,0-1-15,0 24 16,0 0-16,0 0 16,0 0-16,-23 47 31,-1-24-15,1 24-1,-1 0-15</inkml:trace>
  <inkml:trace contextRef="#ctx0" brushRef="#br1" timeOffset="-185299.8299">31256 4351 0,'24'70'63,"23"48"-63,0-48 15,0 24-15,-24-47 16,1 0 0,-1 0-16,-23 1 0,24-25 15</inkml:trace>
  <inkml:trace contextRef="#ctx0" brushRef="#br1" timeOffset="-184804.12">31821 5503 0,'0'71'63,"0"-48"-63,0 24 15,0 0-15,0 0 16,0 0-16,0 0 16,0 0-16,0 0 15,0-23 1,0-1 0,0 1-1</inkml:trace>
  <inkml:trace contextRef="#ctx0" brushRef="#br1" timeOffset="-184163.9">31562 5409 0,'0'23'62,"0"1"-62,-24 23 16,1-23-16,23-1 16,0 1-1,0-1 1,0 1 124,70-24-140,24 0 16,1 0 0,-25-24-16,1 24 15,-48-47-15,24 24 16</inkml:trace>
  <inkml:trace contextRef="#ctx0" brushRef="#br1" timeOffset="-183526.43">32291 5385 0,'-24'0'32,"-23"24"-17,0 23-15,47-24 16,0 1-16,-23 23 16,-24 47-16,47-23 31,0-48-16,0 24 17,0-23-17,23-1-15,1-23 32,-1 0-32,48 0 31,-48 0-31,1 0 0,-1-47 15,1 0 1,-1 24-16,-23-24 16,0 23-1,0-23-15,0 24 0,0-24 16,-23 23 0,23 0-1,-24 24 1,-23-23-1,24 23-15,-1-24 16,1 24 15</inkml:trace>
  <inkml:trace contextRef="#ctx0" brushRef="#br1" timeOffset="-182653.13">31562 5409 0,'70'-94'47,"-46"70"-47,-24-23 16,47 24-1,-47-1-15,23 24 79,1 24-64,0-24-15,-24 23 16,0 24-16,47 94 31,-24-70-31,-23 47 16,0-95-1,0 24-15,0 0 16,0-23 0,0-1-1,24-23 63</inkml:trace>
  <inkml:trace contextRef="#ctx0" brushRef="#br1" timeOffset="-181886.93">32338 5056 0,'-24'-23'15,"-23"-1"-15,24 1 0,-24 23 16,-47 0-16,23 0 16,-23-24-16,-23 24 15,22 0 1,25 0-16,-1 0 15,1 0-15,-1 47 16,1-23-16,46 23 16,-187 141-1,163-94 1,1-47-16,47 47 16,-23-47-16,-24 24 15,47-1-15,0-23 16,0 24-16,0-24 15,0 23-15,0 1 16,23-1-16,1-23 16,70 71-16,0-24 15,-47 0-15,47-23 16,0-24-16,283 70 31,-283-117-31,0 0 16,23 0-16,-23 0 15,-23 0 1,-24-23-16,24-24 0,-24 0 16,-47-24-16,70-23 15,-46 0-15,-1 71 16,-23-48-16,0 24 16,0 0-1,0-24 1,0 48-16,0-71 15,0 23 1,-47-46-16,24 70 16,-1-24-16,1 24 15,-1 47-15</inkml:trace>
  <inkml:trace contextRef="#ctx0" brushRef="#br1" timeOffset="-181422.6">32314 6491 0,'24'0'31,"23"47"-31,-47 0 15,47 23-15,-47-23 16,47 118 0,24-24-16,-48-23 15,-23-24-15,47 47 16,-23-118 0,-24 1-16,23 0 15,-46-1 48</inkml:trace>
  <inkml:trace contextRef="#ctx0" brushRef="#br1" timeOffset="-180573.4799">32691 8067 0,'-24'0'62,"-70"117"-46,47-93-16,47-1 16,0 1-16,0 23 15,0-24 1,0 1 15,24-24-15,46 0-16,-46 0 0,23 0 15,-24 0-15,1 0 16,-24-24 15,0-23-15,0 24-16,-24-24 15,24 0-15,-47 0 16,24 23-16,-24-23 16,0 0-1,23 23-15,-23-23 16,24 24 15,-24-1-31,47 1 16,0-24 15,-24 47 0,71 0 1,165 23-17,-142-23-15,-23 47 16,-23-47-16,-24 47 62,0-23-46,0-1-16,0 24 16,-24-47-1,1 48-15,23-25 0,-24 1 16,1-24-16,23 47 15</inkml:trace>
  <inkml:trace contextRef="#ctx0" brushRef="#br1" timeOffset="-179969.73">32926 8043 0,'23'-24'15,"-23"48"48,-23 23-48,23-23-15,0 23 16,0 0-16,-24-47 16,24 23-16,0 24 31,24 24-16,-1-71 1,24 0-16,-23 0 16,23 0-1,-23 0-15,-1 0 16,-23-24 0,0 1-16,47-24 15,-47 0-15,0 23 16,0-46-16,-23 46 15,-24-117 17,23 141-32,-47 0 15,48 0 1,-1 0-16,1 23 47,23 1-47</inkml:trace>
  <inkml:trace contextRef="#ctx0" brushRef="#br1" timeOffset="-179148.46">32902 7479 0,'-23'0'0,"-71"0"0,0 0 15,0 0 1,23 0-16,-23 0 0,0 23 15,47 1-15,-24 46 16,1 1-16,46-24 16,1 23-1,-48 48-15,48-24 0,23-23 16,0-24 0,0 0-16,0-24 15,0 1-15,0-1 16,0 1-16,23 23 15,1-24-15,23 24 16,0 24-16,0-1 16,0-23-16,0 24 15,0-24-15,0 0 16,47 24-16,-47-48 16,24 24-16,-24-47 15,0 24-15,23-24 16,-23 0-16,71 0 15,-24 0 1,-70 0-16,46 0 16,1 0-16,-48 0 15,24 0-15,0 0 16,-47-24-16,0 1 16,47-24-1,-47 0-15,24 0 0,-24-48 16,0 1-16,0-23 15,23 23 1,-23 23-16,0 1 16,0 46-16,0-141 31,0 95-31,-70-1 16,-95-93-1,71 140-15,47-23 16,0 47-16,23-23 15,-23 23-15,24-24 16,-1 24 0,1 0-16</inkml:trace>
  <inkml:trace contextRef="#ctx0" brushRef="#br1" timeOffset="-178064.1">30339 4257 0</inkml:trace>
  <inkml:trace contextRef="#ctx0" brushRef="#br1" timeOffset="-177902.8199">30362 4257 0,'0'0'15,"-23"70"16,23-23-15,-24-23 0,1 46-16,-1-70 15,1 24-15</inkml:trace>
  <inkml:trace contextRef="#ctx0" brushRef="#br1" timeOffset="-177743.11">30104 4656 0,'0'24'16,"0"-1"-16,0 1 31,-24 23-15,1-47-16,23 23 15</inkml:trace>
  <inkml:trace contextRef="#ctx0" brushRef="#br1" timeOffset="-177572.22">29986 4868 0,'0'24'16,"-23"-1"0,23 1-1,0-1 1,0 24-16</inkml:trace>
  <inkml:trace contextRef="#ctx0" brushRef="#br1" timeOffset="-176807.28">29092 5715 0,'0'23'62,"0"48"-46,0-1-16,0-46 0,0 46 16,0-46-16,0-1 15,0 24 1,0 0-16,0-23 15,0 0 1,0-1-16,0 1 16,0-1-16,0 1 15</inkml:trace>
  <inkml:trace contextRef="#ctx0" brushRef="#br1" timeOffset="-175989.25">29304 5738 0,'0'-23'46,"24"23"-46,23 0 16,23 0-16,-46 0 16,46 0-16,-23 0 15,-23 0-15,-1 0 16,1 0 0,-1 0-1,1 0 1,-24-24-16,23 24 0,1 24 156,-24 46-140,0 24-16,0 47 15,0 24 1,0-94 0,0-24-16,0 0 15</inkml:trace>
  <inkml:trace contextRef="#ctx0" brushRef="#br1" timeOffset="-175092.84">29963 5479 0,'-24'-47'16,"1"47"-16,-1-23 16,-23-24-16,23 47 15,1-24-15,-48 24 16,48 0-1,-24 0 1,23 0-16,-23 0 0,-23 0 31,23 0-31,-24 0 0,1 24 16,-48 23 0,71 23-16,0-46 15,-24 47 1,24-24-16,-23 0 0,70 0 15,-47-24-15,47 24 16,-24 0-16,1-23 16,23-1-16,0 1 15,0 23-15,0 0 16,0 23 0,0-23-16,0 95 31,0-95-31,47 47 15,-47-71-15,47 1 16,-24 23-16,71 0 16,-70 0-16,70-24 15,47 48-15,0-24 16,0 0-16,-70-23 16,-1-24-16,24 0 15,-46 0-15,-1 0 16,-24 0-16,48 0 15,-1-24 1,-23-23-16,47 0 16,-47 0-16,24-24 15,-48 24-15,1 24 16,-1-1-16,24-164 31,-47 141-15,0-23-16,0-1 15,0-47-15,0 24 16,0 24 0,-23-48-1,-1 95-15,24-1 16,-23 24-16,-1 0 31,1 0-15</inkml:trace>
  <inkml:trace contextRef="#ctx0" brushRef="#br1" timeOffset="-174280.2">29939 5174 0,'-47'94'47,"47"-71"-31,-165 118-1</inkml:trace>
  <inkml:trace contextRef="#ctx0" brushRef="#br1" timeOffset="-174102.9">29210 5832 0,'0'47'16,"0"24"-16,-24 46 31,-23-46-31,24-47 16,-1-24-16,24 47 15,0-24-15,-47 1 16</inkml:trace>
  <inkml:trace contextRef="#ctx0" brushRef="#br1" timeOffset="-173950.27">28881 6420 0,'0'0'0,"0"24"16,0-1-16,0 1 0,-24 23 16,1-24-1,-1 24 1</inkml:trace>
  <inkml:trace contextRef="#ctx0" brushRef="#br1" timeOffset="-173581.67">30386 5315 0,'0'94'63,"-47"24"-63,-47-48 15</inkml:trace>
  <inkml:trace contextRef="#ctx0" brushRef="#br1" timeOffset="-173406.99">29751 5997 0,'0'47'15,"-24"-24"-15,24 1 16,0 23-1,0-23-15,0 23 16,-47-24-16,47 1 16,-47 23-16,0 0 15,24-24-15</inkml:trace>
  <inkml:trace contextRef="#ctx0" brushRef="#br1" timeOffset="-173214.41">29398 6585 0,'0'0'0,"0"23"0,-23 24 32,-1-23-32,24-1 15,-23 48-15,-48 23 32,71-47-17,-71 0-15,-23 141 16,71-141-16,-1 24 15</inkml:trace>
  <inkml:trace contextRef="#ctx0" brushRef="#br1" timeOffset="-136709.77">10113 4021 0,'0'47'125,"0"-23"-109,0 23-16,0-24 16,-24 1-16,24-1 15,0 1 1,0 0-1</inkml:trace>
  <inkml:trace contextRef="#ctx0" brushRef="#br1" timeOffset="-135954.47">10066 3810 0,'-24'0'16,"-23"0"-1,24 0 1,-1 23-16,-46 48 16,46-24-16,1 23 15,-24 1-15,47-24 16,0 0-16,0 47 15,-24-47-15,24-23 16,0 46 0,0 1-16,0-24 15,0 0-15,0-24 16,188 95 0,-141-118-1,94 47-15,24-47 16,164 0-1,-164-24-15,-94-23 16,-1-23-16,-23 23 16,-23-24-16,-24 48 15,0-24-15,0 0 16,0-24-16,0 48 16,0-24-16,-24-1 15,-23-22-15,0 46 16,24 1-16,-1-1 15,1 1-15,-1 23 16,-23-47-16,23 47 16,-46 0-16,46 0 15,-23 0 1,24 0-16,-1 0 0,1 0 16,-48 23-1,71 1 1</inkml:trace>
  <inkml:trace contextRef="#ctx0" brushRef="#br1" timeOffset="-135284.75">10889 6514 0,'0'24'47,"0"70"-47,0-24 15,0-23-15,0 48 16,0-25-16,0 1 16,0-1-16,24 1 15,-1-71-15</inkml:trace>
  <inkml:trace contextRef="#ctx0" brushRef="#br1" timeOffset="-134460.22">10960 6350 0,'-24'0'16,"1"0"-16,-1 0 15,1 0 1,-1 0-16,1 0 15,-1 47 1,-23 23-16,23 1 16,1-24-16,-1 0 15,1 0-15,23 23 16,0-22-16,-24-25 16,24 24-16,0-23 15,0-1-15,0 1 16,0 23-16,24-24 15,-24 1-15,47-1 32,0 48-32,-24-71 15,25 23-15,-1-23 16,-24 0 0,1 0-16,-1 0 15,1 0-15,-1 0 16,24 0-1,-23-47-15,-24-23 16,23-1-16,24 1 16,-23-1-16,-24 24 0,0-24 15,0 48 1,0-48 0,0 48-16,0-24 15,0 0-15,-24 0 16,-23 23-1,0-46-15,24 70 16,-1 0 47</inkml:trace>
  <inkml:trace contextRef="#ctx0" brushRef="#br1" timeOffset="-133869.2">11030 6679 0,'-23'0'47,"-48"0"-32,24 23-15,24 1 16,-48 23-16,47 0 16,-23-23 15</inkml:trace>
  <inkml:trace contextRef="#ctx0" brushRef="#br1" timeOffset="-133453.12">10724 6655 0,'0'24'62,"24"23"-46,-24-24-1,47 48 1,-47-47 15,24 23-31</inkml:trace>
  <inkml:trace contextRef="#ctx0" brushRef="#br1" timeOffset="-133168.05">10724 6797 0,'24'0'62,"23"0"-62,24 0 16,-24-24 0</inkml:trace>
  <inkml:trace contextRef="#ctx0" brushRef="#br1" timeOffset="-132411.8599">10301 4233 0,'0'71'63,"-47"-1"-63,24 24 15,-1-47-15,1-23 16,-25 46 0,25-70-16,23 24 15</inkml:trace>
  <inkml:trace contextRef="#ctx0" brushRef="#br1" timeOffset="-131997.67">10372 4351 0,'-24'0'16,"1"0"-1,-48 0 1,48 23-16,-48 1 16,71-1-16,-24 24 31,24-23-16,-23-24-15,-1 0 16</inkml:trace>
  <inkml:trace contextRef="#ctx0" brushRef="#br1" timeOffset="-131589.15">10160 4351 0,'24'0'47,"-1"0"-31,24 47-1,-47-24-15,47 24 0,-23 0 16,23 0-1,-24 0-15,1-23 16</inkml:trace>
  <inkml:trace contextRef="#ctx0" brushRef="#br1" timeOffset="-131264.04">10184 4398 0,'23'0'94,"1"0"-78,46 0-16,-46 0 0,23 0 15,-24 0 1</inkml:trace>
</inkml:ink>
</file>

<file path=ppt/ink/ink3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4T15:38:15.251"/>
    </inkml:context>
    <inkml:brush xml:id="br0">
      <inkml:brushProperty name="width" value="0.05292" units="cm"/>
      <inkml:brushProperty name="height" value="0.05292" units="cm"/>
      <inkml:brushProperty name="color" value="#002060"/>
    </inkml:brush>
  </inkml:definitions>
  <inkml:trace contextRef="#ctx0" brushRef="#br0">13453 12911 0</inkml:trace>
  <inkml:trace contextRef="#ctx0" brushRef="#br0" timeOffset="1159.9">15216 13335 0</inkml:trace>
</inkml:ink>
</file>

<file path=ppt/ink/ink3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9T15:16:14.088"/>
    </inkml:context>
    <inkml:brush xml:id="br0">
      <inkml:brushProperty name="width" value="0.05292" units="cm"/>
      <inkml:brushProperty name="height" value="0.05292" units="cm"/>
      <inkml:brushProperty name="color" value="#FF0000"/>
    </inkml:brush>
  </inkml:definitions>
  <inkml:trace contextRef="#ctx0" brushRef="#br0">31162 5315 0,'0'0'0,"-23"-94"16,-25 70-1,48 1-15,-23 23 16,-1 0-16,-23 0 16,0 0-1,0 0-15,24 0 16,-95 94-16,71-71 16,24 48-1,-48-1-15,48 1 0,23 70 16,-24-70-1,24-1-15,0 24 16,0-23-16,0-1 16,0-46-16,24 46 15,-1-46-15,71 23 16,-70-47 0,23 0-16,23 0 15,24 0-15,24 0 16,0 0-16,46-23 15,-46-48-15,-1 0 32,-117 48-17,0-24-15,0 23 16,0-23-16,0 24 16,0-24-16,0-24 15,0 48 1,0-24-16,0-24 15,0-23-15,-47 47 0,0-47 16,0 47-16,24-24 16,23 48-16,-24 23 15,1-24 1,-1 24-16,-23-23 16,0 23 30,24 0-14</inkml:trace>
  <inkml:trace contextRef="#ctx0" brushRef="#br0" timeOffset="3527.69">30645 6185 0,'0'24'109,"0"23"-93,-24 0-1,1-24-15,23 71 16,-24-70-16,-23 46 15,24-23-15,-1 0 16,0 47-16,-23-47 16,47 1-1,0-25-15,-47 24 16,47 0 0</inkml:trace>
  <inkml:trace contextRef="#ctx0" brushRef="#br0" timeOffset="4601.87">30315 6891 0,'-47'-24'15,"0"24"1,24 0-16,-48 0 16,24 0-1,0 0-15,-47 71 16,-24 258 0,95-282-1,-24 47-15,47-47 16,0-23-16,0 23 15,0-24-15,0 24 16,23-23 0,24 23-16,1 0 15,-25-47 1,24 47 0,0-47-16,-23 0 0,-1 0 15,1 0 1,-1 0-16,1 0 15,-1 0 1,1 0 31,-1-24-47,1-23 16,-1 0-16,-23 24 15,0-1-15,0-46 16,0 46-16,0-46 15,0 22-15,0 25 16,0-24-16,-23 23 16,23 1-16,-24 23 15,1-24 1,23 1 0,-24-1-16</inkml:trace>
  <inkml:trace contextRef="#ctx0" brushRef="#br0" timeOffset="4791.03">30127 7196 0</inkml:trace>
  <inkml:trace contextRef="#ctx0" brushRef="#br0" timeOffset="5664.9799">30315 6844 0,'24'0'78,"23"23"-78,-24 48 15,1-48-15,-1 24 16,1-47-16,0 71 16,-1-71-16,1 23 15,-24 1 1,0-1 0,0 1-1,0-1-15,0 1 16,0-1 15,0 24-15,-24 24 31,1-48-32,-1-23-15,-23 24 16,23 0-16,1-24 15,-1 23-15,-23-23 16,24 24 0,-1-24-1,1 0-15,-24 23 16,23-23 15,1 0 32,-1 0-48</inkml:trace>
  <inkml:trace contextRef="#ctx0" brushRef="#br0" timeOffset="6744.54">31515 6114 0,'47'0'31,"70"0"-31,-46 71 16,70 70-16,-23 24 15,-48-71-15,24 47 16,-23-47-1,-71-23-15,23-48 16,-23 1-16</inkml:trace>
  <inkml:trace contextRef="#ctx0" brushRef="#br0" timeOffset="7699.19">32503 6914 0,'0'0'16,"0"-23"-16,-24 23 15,1 0-15,-24 0 16,23 0-16,0 0 15,-23 0-15,24 0 16,-24 23 0,0 95-16,-71 93 15,95-140-15,23-1 16,-24 1-16,24 23 16,0-23-16,0-1 15,0 1-15,0-24 16,24 0-16,-24-24 15,23 1-15,24 23 16,-23-24-16,-1-23 16,24 0-16,0 0 31,0 0-31,0 0 16,1 0-16,-25 0 15,24 0-15,0-23 16,-23-48-16,-1 48 15,1-1 1,-24 1-16,23-24 0,-23 0 16,0 0-1,0 0-15,0 0 16,0 23 0,0-23-16,0 0 15,-23 0 1,-1-47-16,1 23 15,23 24-15,-24-23 16,1 46 0,-1 1-16,24-1 31,-23 1 110</inkml:trace>
  <inkml:trace contextRef="#ctx0" brushRef="#br0" timeOffset="9656.8799">30621 7267 0,'0'23'46,"0"24"-30,0-23 0,0 23-1,0 0-15,0 0 16,0-23-16,-23-1 16,23 24-16,-47-23 15,47-1-15,-47 1 16,23-1-1,0 1-15,-23-1 0,24 1 16,23-1 0,-47-23-1,23 0 1</inkml:trace>
  <inkml:trace contextRef="#ctx0" brushRef="#br0" timeOffset="10777.3499">31938 6232 0,'-23'0'15,"-1"0"1,1 0-16,23 24 31,0-1-31,0 24 0,0 0 16,0 24-1,0-1-15,94 1 16,-47-24-16,47 0 31,-94 0-31,23-47 16,-23 47 0,-23-23-16,-1-1 15,-23 1 1,-47 46-1,47-23-15,24 24 16,23-48-16,0 24 16,0 24-16,0-24 15,0-24-15,47 24 16,23 0-16,48 24 16,-1-47-1,24-24-15,-70 23 0,-71 1 63,-47-1-63,-24-23 15,48 47-15,-24-23 0,23 23 16,24 0-16,0 47 31,47-24-15,0-46-16,71-24 15,-71 0-15,0 47 16</inkml:trace>
  <inkml:trace contextRef="#ctx0" brushRef="#br0" timeOffset="76961.48">6397 11947 0,'0'24'62,"0"46"-46,0-23-16,-23 24 16,23-1-16,0 1 15,0-1-15,0-23 16,0-23-16,0-1 15,0 1-15,0 0 16,0-1 0,0 1-16,0-1 31,0 24-15,-24 0-1,24 24 1,0-1-1,0-23 1,-24-47 0</inkml:trace>
  <inkml:trace contextRef="#ctx0" brushRef="#br0" timeOffset="78891.55">6279 11994 0,'24'0'63,"23"-23"-63,47 23 15,-47 0-15,47 0 16,0 0-16,71 0 15,-48 0-15,48 0 16,23 0 0,-70 0-16,23 0 0,-47 0 15,0 0-15,71 0 16,-48 0 0,-23 0-16,353 0 31,-259 0-31,-94 0 15,-23 0 1,23 0-16,-47 0 16,47 0-16,-23 0 15,23 0-15,23 0 16,-46 0-16,23 0 16,-23 0-16,-24 0 15,0 0-15,0 0 16,-24 0-16,48 0 15,-1 0 1,-46 0 0,-24 141 187,0-47-188,0 47-15,23-47 16,1 0-16,-24-23 16,0-1-16,0-46 15,0 23-15,0-24 16,0 1 125,-24-24-110,-23 0-16,-47 0-15,0 0 16,-47 0 0,24 0-16,22 0 0,-46 0 15,-47 0 1,47 0-16,-47 0 16,23 0-16,71 0 15,24 0-15,23 0 16,23 0-16,-23 0 15,-23 0-15,22 0 16,25 0-16,-48 0 16,1 0-16,23 0 15,-24 0-15,1 0 16,23 0-16,0 0 16,0 0-16,23 0 15,-23 0-15,0 0 16,0 0-16,23 0 15,-23 0-15,0 0 16,0 0-16,24 0 16,-24 0-16,23 0 15,-46 0-15,46 0 16,-23 0-16,0 0 16,24 0-16,-24 0 15,-24 0 1,24 0-1,0 0-15,-24 0 16,1 0-16,46 0 16,-23 0-1,24 0-15,-24 0 16,0 0-16,23 0 16,1 0-16,-1 0 15,-70 0 1,71 0-1,-1 0 126,-47 0-141</inkml:trace>
  <inkml:trace contextRef="#ctx0" brushRef="#br0" timeOffset="79848.53">7009 12018 0,'0'23'62,"0"1"-46,0 70-16,0-71 15,0 48-15,0-1 16,0-46-16,0 46 16,0-23-16,0 1 15,0-1-15,0 0 16,0 0-16,0 0 15,23 23 1</inkml:trace>
  <inkml:trace contextRef="#ctx0" brushRef="#br0" timeOffset="80929.86">7926 12041 0,'0'47'63,"0"24"-48,0-24 1,0 23-16,0-23 15,0-23-15,0 46 0,0-23 16,0-23 0,0 0-1,0 23-15,-24-24 32,24 1 30,0-1-46,0 1 93,-23-24-78</inkml:trace>
  <inkml:trace contextRef="#ctx0" brushRef="#br0" timeOffset="82015.0399">8961 12065 0,'0'70'94,"0"1"-94,0-48 16,0 24-16,0 0 15,0 0 1,0-23 0,0 23-1,0-24 1,0 1 0,0 0-16,0-1 15,0 1 1,0-1-1,0 1 1,0-1 109,0 1-109,0-1 15</inkml:trace>
  <inkml:trace contextRef="#ctx0" brushRef="#br0" timeOffset="88129.18">4962 12417 0,'24'0'16,"-1"0"-1,24 0 1,-23 0-16,23 0 16,-23 0-16,-1 0 15,1 0-15,23 0 16,23 0-16,-23 0 16,0 0-16,24 0 15,-1 0 1,1 0-16,-48 0 15,24 0-15,1 0 16,-25 0 0</inkml:trace>
  <inkml:trace contextRef="#ctx0" brushRef="#br0" timeOffset="88863.82">4845 12629 0,'23'0'31,"24"0"-15,0 0 0,0 0-16,165 0 31,-94 0-16,-48 0-15,-46 0 0,-1 0 16,24 0 0,0 0-1,0 0 1,0 0-16,-23 0 16,23 0-16,-23 0 15,-1 0-15,1 0 16</inkml:trace>
  <inkml:trace contextRef="#ctx0" brushRef="#br0" timeOffset="89806.86">5574 12229 0,'23'0'62,"95"0"-31,-71 47-31,-23-47 16,23 24-16,23 23 16,-46 0-16,46-24 15,-46 24-15,-1-47 16,24 48-16,-23-25 203,-24 1-187,-94 23-1,70-24 1,-46 1-16,23 23 0,0-24 31,23 1-15,1-1-1,-1 1 17,1-1-17,-1 1 63</inkml:trace>
  <inkml:trace contextRef="#ctx0" brushRef="#br0" timeOffset="95270.5">11477 12088 0,'0'-23'16,"0"-24"-1,-47 23 1,0 24 0,0-23-16,23 23 15,-23 0 1,0 0-1,24 0 1,-48 23-16,48 1 16,-1-1-1,24 1-15,-23 23 16,23-24-16,0 1 16,0 23-1,0-24-15,-24 1 0,24-1 16,0 1-1,0 23 1,0-24 0,24 1-16,-1 23 15,1-47 1,46 23-16,-23 1 16,-23-24-16,70 47 15,-47-47 1,-24 0-16,25 0 15,-1 0-15,-24 0 16,1 0-16,23 0 16,-24 0-1,48-47 17,-24 23-32,-47 1 15,0-24 1,0 23-1,0-23-15,0 24 16,0-1 0,0-23-1,-24 24 1,-23-24-16,0 47 31,47-24-15,-23 24-16,-1 0 15,1 0 17</inkml:trace>
  <inkml:trace contextRef="#ctx0" brushRef="#br0" timeOffset="96224.03">11806 12182 0,'24'24'62,"-24"-1"-46,0 1 0,0-1-1,23 24-15,1-47 16,-24 47 0,23-23-1,-23-1 16,0-46 204,0-1-204,0 1-31,0-1 16,0 1-1,0-1 1,0 1-16,0-1 47,0 1-16,24-1-15</inkml:trace>
  <inkml:trace contextRef="#ctx0" brushRef="#br0" timeOffset="97376.65">12418 12276 0,'0'-23'47,"0"-1"-31,-24-23-1,1 47-15,-1 0 16,1 0-16,-1 0 16,1 0-1,-1 0-15,1 0 16,-24 0-16,23 0 47,24 24-47,-23-24 15,23 47 17,0-24-17,0 1-15,0-1 16,0 1 0,0-1-16,47 1 15,0-24 16,-24 0-31,24 0 16,-23 0-16,-1 0 16,1 0-16,-1 0 15,-23-24 1,0 1 0,24-1-16,-24-23 15,47-47 1,-47 71-16,0-48 15,0 48-15,0-48 16,0 24-16,0 24 16,0-24-16,-24-1 15,24 96 204,0 22-219,0 1 16,24-48-16,-24 48 15,0-24 1,23-24 0,-23 1-16,24 23 15</inkml:trace>
  <inkml:trace contextRef="#ctx0" brushRef="#br0" timeOffset="98294.88">12512 12300 0,'47'23'47,"0"-23"-47,-24 0 16,1 0-16,23 0 15,-23 0 1,-1 0-16,24 0 16,-23 0-1,23 0 1,-47-23 124,-24 23-124,-23 0 15,24 0-15,-1 0 0,1 47 15,23 0 16,0-24-32,0 24-15,0-23 32,0 0-32,0-1 0,47-23 15,-47 24-15,47-24 16,0 0-16,-24 0 15,1 0 17,-1 0-17</inkml:trace>
  <inkml:trace contextRef="#ctx0" brushRef="#br0" timeOffset="99128.86">13006 12253 0,'23'47'47,"-23"-24"-32,24 1-15,-1-1 16,-23 24 0,0-23-16,24 23 15,-24-23-15,23-1 16,1 1 31,-24-1-16,0-46 141,0-1-156,0-23-1,0 23 1,0 1-1,0-24 1,0 23-16,0 1 16,0-1-16,0 1 15,0-1-15,0 1 16,0-1-16,0 1 16,23 23 30,1 0-46,-1 0 32</inkml:trace>
  <inkml:trace contextRef="#ctx0" brushRef="#br0" timeOffset="100066.27">12841 12300 0,'24'0'32,"-1"0"-32,1 0 15,-1 0 17,1 0-1,-1 0 0,-23 23-15,0 1-1,0-1 17,0 24-17,0-23 1,-23-24-1,-1 23 1,1-23 0,-1 24-16,1-24 0,-1 24 15,-46-24 1,46 0 0,1 23-1,-1-23 1,0 0-1,1 0 1,-1 0 31,24 24-31</inkml:trace>
  <inkml:trace contextRef="#ctx0" brushRef="#br0" timeOffset="108719.25">13594 12135 0,'70'0'62,"-23"0"-46,-23 0-16,46-47 16,-46 47-16,23 0 15,0-23 1</inkml:trace>
  <inkml:trace contextRef="#ctx0" brushRef="#br0" timeOffset="109224.15">13523 12417 0,'47'0'15,"0"0"-15,24-23 16,-48-1-16,1 24 15,-1 0 1,24 0 15,-23 0-15</inkml:trace>
  <inkml:trace contextRef="#ctx0" brushRef="#br0" timeOffset="110215.53">14346 11853 0,'0'71'63,"0"-1"-48,0-46-15,0 46 16,-23-23-16,23-23 16,-24-1-1,71-23 95,0-23-95,0-1 1,-23 1 0,-1 23-16,24 0 15,-23 0-15,23 0 16,-23 0-1,23 0 1,-24 0-16,1 0 16,-1 0-1,1 23 1,-24 1 0,0-1-1,0 24 1,0-23-1,0 23 1,0-24-16,0 1 16,0 23-16,0-24 15,0 24 1,0-23-16,0 0 16,-24-24-16,24 23 15,-23 1-15,-1-1 16,-23 1-16,47-1 15,-23-23-15,-1 0 16,0 0-16,1 0 16,-1 0-16,-23 0 15,24 0 1,-24 0-16,23 0 16,-23 0-1,0-23-15,-47-24 16</inkml:trace>
  <inkml:trace contextRef="#ctx0" brushRef="#br0" timeOffset="110872.49">14299 11829 0,'24'-23'16,"-24"-1"15,23 24-16,1 0-15,23 0 16,0 0 0,0 0-16,-24 0 15,48 0-15,-47 0 16,23 0-16,0-23 16,-24 23-16,1-24 15,-1 24 1,1 0-1,-1 0-15</inkml:trace>
  <inkml:trace contextRef="#ctx0" brushRef="#br0" timeOffset="139569.87">30833 14769 0,'-24'24'63,"24"-1"-47,0 24-1,0-23 1,0-1 234,47-46-235,-23-1 1,-1 24 15,1 0-31,-1 0 16,24 0 0,-23 0-1,-1 0-15,1 24 31,-24-1-15,23-23 0,-23 24-1,0-1 1,0 1 31,0-1-47,0 1 15,0 0 1,0-1 0,0 1 15,-23-1-31,-1 1 16,1-24-1,-24 23 16,23-23-15,1 0 0,-1 0-1,1 0 1,-24 0 0</inkml:trace>
  <inkml:trace contextRef="#ctx0" brushRef="#br0" timeOffset="140444.37">30739 14722 0,'23'0'63,"24"0"-47,-23 0-1,23 0-15,-24 0 0,24 0 16,0-23-16,0 23 15,0-24 1,-23 24 15</inkml:trace>
  <inkml:trace contextRef="#ctx0" brushRef="#br0" timeOffset="149426.01">30715 13264 0,'0'-23'47,"47"23"-32,-23 0-15,23 0 16,0 0 0,-24 0-1,1 0-15</inkml:trace>
  <inkml:trace contextRef="#ctx0" brushRef="#br0" timeOffset="150282.0799">30786 13452 0,'23'0'47,"1"0"-31,23 0-16,-24 0 16,1 0-1,-1 0 1,1 0-1,-1 0-15,1 0 16,-1 0-16,1 0 16</inkml:trace>
  <inkml:trace contextRef="#ctx0" brushRef="#br0" timeOffset="151073.18">31468 12864 0,'0'24'47,"0"46"-31,0-46-16,0 46 15,23-46-15,-23 47 16,0-48-16,0 24 15,0-23-15,0 23 16,0-24 0,24 1-16,-24-1 31,0 1-15</inkml:trace>
  <inkml:trace contextRef="#ctx0" brushRef="#br0" timeOffset="152233.8">31397 12864 0,'-23'0'79,"23"24"-79,-24-1 15,1 1-15,-1 23 16,-23-24-1,47 1 1,0-1-16,-23-23 31,23 24-31,0-1 16,-24 1 0,1-24-16,23 24 46,70-24 126,-23 47-172,0-47 16,-23 0-16,23 0 16,-24 0-16,24 0 15,-23 0 1,-1 0 15,1 0-15,-1 0-1,1 0 1</inkml:trace>
  <inkml:trace contextRef="#ctx0" brushRef="#br0" timeOffset="167337.18">6326 11994 0,'-47'0'16,"24"0"-1,-24 0 1,23 0 62,24 24 0,0-1-47,-23 24-31,23 0 16,0-23-16,0 23 16,0-24-1,0 48 17,0-24-32,0-24 15,0 24 1,0-23 15,0 23 0,0-23-15,0 23 0,0-24 15,0 24 16,0-23-16,0-1-15,0 1-1,0-1 1,0 1-16,23-24 31,-23 23-15,0 1-1,0-1 17,24 1 30,-1-1-31,24-23-15,0 0 0,-23 0 15</inkml:trace>
  <inkml:trace contextRef="#ctx0" brushRef="#br0" timeOffset="168832.34">6891 11947 0,'0'24'47,"0"23"-47,0-24 15,0 1 1,0 23-16,-24 23 16,24-23-1,0-23-15,0 23 16,0 0-1,-23-24-15,23 1 16,0-1 0,0 1-16,0-1 0,-24 1 15,24 0 1,0-1 0,0 1 30,-23-24 17,23 23-63,0 1 16,0-1 15,0 1 0,0-1 47,0 1-62,0-1-1,0 1 64,0-1-79</inkml:trace>
  <inkml:trace contextRef="#ctx0" brushRef="#br0" timeOffset="169944.09">7738 12041 0,'0'71'62,"0"-48"-46,0 48-1,0-1-15,0-46 16,0 23-16,0-24 16,0 1-1,0-1-15,0 1 16,0-1 0,0 1-16,0 0 15,0-1 1,0 1-1,0-1 17,0 1-32,0-1 15,0 1 1,0-1-16,0 1 16,0-1 46</inkml:trace>
  <inkml:trace contextRef="#ctx0" brushRef="#br0" timeOffset="170550.4499">8702 11947 0,'23'0'47</inkml:trace>
  <inkml:trace contextRef="#ctx0" brushRef="#br0" timeOffset="171207.25">8749 11947 0,'23'0'31,"-23"24"0,0-1-15,0 1 0,0-1-16,0 1 15,0 23 1,0-24-16,0 24 16,0-23-1,0 23-15,0-24 16,0 24-1,0-23 1,0 23 0,0-24-1,0 24 1,0-23 0,0 23-1,0-23 16,0-1-15,0 1 0,0-1-1,0 24 63,0-23-78,0 23 16,0 0 0,0-24-16,0 1 15,24-1 48</inkml:trace>
  <inkml:trace contextRef="#ctx0" brushRef="#br0" timeOffset="172182.8799">9854 11994 0,'0'47'78,"0"0"-78,0 0 16,0 24-16,24-24 15,-24 0 1,0 0-16,23 70 15,-23-69 1,0-25-16,0 1 16,0 23-16,0 0 15,0 0 1,0-24 0,0 24-1,0-23-15,0 23 47</inkml:trace>
  <inkml:trace contextRef="#ctx0" brushRef="#br0" timeOffset="173727.52">6279 12629 0,'0'24'31,"0"-1"-16,0 24 1,0-23 0,0-1-16,0 1 15,0-1-15,0 1 16,0-1-16,0 1 16,0-1-16,-70 24 15,70-23 1,-24-24-16,-93 70 31,70-46-31,0-1 16,23 25-16,-23-48 15,24 0-15,-24 23 16,23-23-16,-70 47 16,23-47-16,48 0 15,-48 24-15,-23-1 16,47-23-16,-23 0 15,-48 47 1,71-47-16,0 0 16,0 0-16,-24 24 15,24-1-15,-23 1 16,46-1-16,-23-23 16,47 24-16,-47-24 15,-23 47 1,46 0-16,1-24 15,-48 24-15,24-47 16,24 47-16,-24-23 16,23-24-1,0 23-15,1-23 16,23 24 0,-24-1-1</inkml:trace>
  <inkml:trace contextRef="#ctx0" brushRef="#br0" timeOffset="175105.28">6844 12841 0,'0'70'63,"0"-46"-63,0 46 16,0-23-16,0-23 15,0 47-15,0-24 16,0 0-16,0-24 15,0 1 1,0-1-16,-71 24 31,1 0-15,46-23 0,-23-1-16,24 1 15,-1-24 1,1 23-16,-24 1 15,47-1 1,-24 1 0,-23-24-1,24 47 1,-24-47 0,47 23-16,-24 1 0,-23-24 15,47 47-15,-24-47 16,1 47-1,23-23 1,-24-1-16,24 1 16,0-1-1</inkml:trace>
  <inkml:trace contextRef="#ctx0" brushRef="#br0" timeOffset="176035.21">7832 12723 0,'23'0'15,"1"24"17,-24-1-32,0 48 15,0-1-15,0 1 16,0-1-1,0-23-15,0-23 16,0 23-16,-24 24 31,1-24-15,23-24-16,-24-23 16,1 47-1,-1-23-15,1-1 31,-1 1-15,1-1-16,-1 1 16,1-1-16,-1 1 31,24-1-31,0 24 0,0-23 16,0 23-1,-24-47-15,24 23 0,0 1 16,0-1-1,0 25 32,0-25-47</inkml:trace>
  <inkml:trace contextRef="#ctx0" brushRef="#br0" timeOffset="176991.17">8961 12770 0,'0'24'15,"0"-1"1,-24 48-16,24-48 16,0 1-16,0-1 15,0 48-15,0-48 16,0 48-16,0 0 16,0-1-16,0-23 15,0 24-15,0 23 16,24-71-16,-1 1 15,1 23-15,-24 0 16,0-24 93</inkml:trace>
  <inkml:trace contextRef="#ctx0" brushRef="#br0" timeOffset="177746.96">9995 12653 0,'47'0'16,"-23"47"-1,-24 0-15,70 47 16,-46-47-16,0 23 16,23 24-16,-24-47 15,1-23-15,46 70 16,-46-70-16,23 23 16,-24 0-16,24 0 15,-23-24-15,-1 1 16,1-1-1,-1-23 1,-23 24-16,24-1 16,-1 1-1,1-24 1</inkml:trace>
  <inkml:trace contextRef="#ctx0" brushRef="#br0" timeOffset="179968.8599">3763 13970 0,'0'-24'31,"0"1"-15,47 23-1,0-24-15,-23 1 16,23 23-1,0 0 1,-24 0 0,1 0-1,-1 0 1,-23 23-16,47 24 0,-47 24 31,0-24-31,0-24 16,0 1-1,0-1 32,-47-23 0,24 0-31,-1 0 140,24-23-140,0-1-1,0 1 1,24 23 31,23 0 62,-24 23-93,1-23-1,-24 24-15,23-24 16,1 23 0,-24 1-1,47-24-15,0 0 16,0 0 0,-24 0-16,24 0 15,-23 0 1,-1-47-1,25 23-15,-48 1 16,0-24-16,23 47 16,-23-24-16,0 1 15,0-1 32,0 1-31,-71 23-1,48 0 1,-71 0 0,47 0-16,23 0 15,1 0 1,23 23 0,0 24-1,0 0-15,0-23 31,0 23-31,0 0 16,47-47 0,0 0-1,-24 0-15,48 0 16,-48 0-16,95-24 16,-94-70-1,23 24-15,-24-24 0,1 23 16,-24 0-16,23 24 15,-23 0 1,0 24 31,0-1 0,0 118 62,0-47-109,0 24 16,0 0-16,0-48 15,0 24-15,0-23 16,0-1-16,0 1 16</inkml:trace>
  <inkml:trace contextRef="#ctx0" brushRef="#br0" timeOffset="180967.24">5033 13993 0,'0'-23'16,"0"-1"15,0 1-31,-24 23 16,1 0 0,-1 0-16,1 0 15,-1 0 1,1 0-1,-24 0-15,23 23 16,-23 48 0,24-48-16,23 24 15,-24-23 32,24-1-16,47-23 1,0 0-17,0 0-15,-23-47 16,70-117 0,-71 164-1,-23-71-15,0 48 16,0-1-16,0 1 15,0-1 1,0-23-16,0 0 0,0 23 16,0 1-1,0-1-15,0 1 47,0 70 0,0-24-31,0 48-1,0-24 1,0 24-16,0-48 16,0 24-16,0 0 15,24-47-15,-24 47 16,0-23-16,0-1 31,0 1 16,0-1-31,0 1 30</inkml:trace>
  <inkml:trace contextRef="#ctx0" brushRef="#br0" timeOffset="181695.81">4163 14369 0,'0'24'47,"0"23"-31,23 0-1,-23 24-15,0-48 0,0 24 16,0 0-16,0-23 31,0-1-31,47 1 78</inkml:trace>
  <inkml:trace contextRef="#ctx0" brushRef="#br0" timeOffset="182320.62">4633 14511 0,'-47'-24'15,"24"24"-15,-24 0 31,23 0-15,1 0-16,-1 47 16,24-23-1,0-1-15,0 24 16,0-23 0,0-1-16,0 1 15,0 23-15,47-47 31,-23 0-31,23 0 16,-24 0 0,24 0-16,-23 0 0,-1 0 15,1-24-15,-24-70 16,23 24-16,-23 46 16,0-23-16,0 24 15,0-1 32,-23 24-31,-1 0-16</inkml:trace>
  <inkml:trace contextRef="#ctx0" brushRef="#br0" timeOffset="182952.9799">5198 14417 0,'-24'0'16,"-23"0"-1,24 0 1,-1 0 0,-23 0-1,23 47-15,1 0 16,-24 0 0,47-24-16,0 24 15,0-23-15,0-1 16,0 1-16,0-1 15,0 1-15,0-1 16,23-23-16,24 0 16,-23 0-1,23 0 1,-23 0-16,23-23 16,-47-1-1,0-23 1,-24 24-1,1-1-15,-1 1 16,0-1 31,1 24-31</inkml:trace>
  <inkml:trace contextRef="#ctx0" brushRef="#br0" timeOffset="183769.62">6115 14275 0,'70'0'47,"1"0"-47,-24 24 15,-24-1-15,1 1 16,0 23 0,-24-23-1,0 93 17,0-70-32,-48-23 0,25 23 15,-24-47-15,0 0 16,23 23-16,48-23 140,117 0-140,-117 0 16,46 0-16,-46 0 16,-1 0-1</inkml:trace>
  <inkml:trace contextRef="#ctx0" brushRef="#br0" timeOffset="184436.28">6632 14393 0,'-47'0'32,"24"47"-17,-1-23 1,24-1-16,0 1 15,0-1-15,0 48 32,0-1-17,24-46 1,-1-24-16,1 0 16,23 0-16,-24 0 15,1 0 1,-1 0-16,-23-24 15,0-70 1,0 47 0,0 24-16,0-1 15,-23 24 1,-1-23-16,-23 23 31,24 0-31,-1 0 16,1 0 15,23 23 16,0 48-31,23-48-16</inkml:trace>
  <inkml:trace contextRef="#ctx0" brushRef="#br0" timeOffset="184984.4499">6938 14487 0,'-24'47'78,"24"-23"-78,-23-24 15,-1 94 1,24-71 0,0 1-1,0-1 1,24-23 0,-1 0-16,24 0 15,1 47 1,-1-47-1,-47-47 1,0-47 15,0 71-31,0-1 0,0-23 16,-24 47 46</inkml:trace>
  <inkml:trace contextRef="#ctx0" brushRef="#br0" timeOffset="185216.64">7408 14558 0,'24'0'15,"-1"0"32,48 0-47,-1 0 16,25 0-16</inkml:trace>
  <inkml:trace contextRef="#ctx0" brushRef="#br0" timeOffset="185393.78">8020 14558 0,'0'0'0,"47"0"15,-24 0 1,24 0-16,24 0 15,-24 0-15,24 0 16,-1 0-16,24 0 16,-47 0-1</inkml:trace>
  <inkml:trace contextRef="#ctx0" brushRef="#br0" timeOffset="185535.3799">8819 14558 0,'24'0'15,"23"0"1,-23 0-16,46 0 16,-46 0-16,70 0 15,0 0 1,0 0-16</inkml:trace>
  <inkml:trace contextRef="#ctx0" brushRef="#br0" timeOffset="185696.57">9596 14558 0,'0'0'0,"47"0"16,47 0-1,-71 0-15,24 0 16,47 0 0,-47 0-16,71-24 15,-71 24-15</inkml:trace>
  <inkml:trace contextRef="#ctx0" brushRef="#br0" timeOffset="185856.3299">10348 14511 0,'47'0'16,"-23"0"0,46 0-16,1 0 15,-1 0-15,48 0 16,-47-24-16,-1 24 15,-23 0-15</inkml:trace>
  <inkml:trace contextRef="#ctx0" brushRef="#br0" timeOffset="185962.41">11148 14440 0,'23'0'16,"-46"0"-16,70 0 0,0 0 15,0 0 1</inkml:trace>
  <inkml:trace contextRef="#ctx0" brushRef="#br0" timeOffset="205990.84">27164 15004 0,'23'-23'78,"24"23"-78,-23 0 16,23 0-16,0 0 15,-47 23 16,24-23-15</inkml:trace>
  <inkml:trace contextRef="#ctx0" brushRef="#br0" timeOffset="206568.01">27117 15240 0,'23'0'31,"71"0"-15,-70 0-1,23-24-15,0 24 32,-23 0-17,-1 0 1,1 0-16,-1 0 16</inkml:trace>
  <inkml:trace contextRef="#ctx0" brushRef="#br0" timeOffset="207996.3499">27658 14746 0,'23'-47'63,"1"47"-48,46-24-15,-46 24 16,23-23-16,-24 23 16,1 0-1,-1 0 1,1 0-1,0 0 1,-1 0 0,1 47-1,-24-24 17,0 24 14,0 0-30,-24-23-16,1-1 16,-1-23-16,0 47 15,1-47-15,-24 24 16,0-1 0,23-23-1,1 24 1,70-24 109,23 0-110,-46 0-15,-1 0 16,1 0 0,0 23-1,-24 1 1,47 0-16,-47-1 47,0 24 0,0-23-16,0-1-15,0 1-1,0-1-15,0 1 31,-47-1-15,23-23-16,-23 0 16,23 0-1,1 24 1,-1-24-16,1 0 16,-24 0 15,23 0-16</inkml:trace>
  <inkml:trace contextRef="#ctx0" brushRef="#br0" timeOffset="-213577.69">27540 13170 0,'47'24'93,"0"-24"-93,-23 0 16,-1 0-16,1 0 16,-1 0 46</inkml:trace>
  <inkml:trace contextRef="#ctx0" brushRef="#br0" timeOffset="-213063.9">27564 13335 0,'47'0'62,"0"0"-46,-24 0 0,1 0-1,-1 0-15,1 0 16,-24 23-16</inkml:trace>
  <inkml:trace contextRef="#ctx0" brushRef="#br0" timeOffset="-211726.49">28128 12958 0,'0'-23'63,"24"23"15,23 0-78,-24 0 0,24 0 16,-23 0-16,-1 0 62,1 23-46,-24 1 15,23-1-31,-23 1 16,0-1-16,0 1 15,0-1-15,0 1 31,0 0-15,-23-1-16,-24 1 31,0-1-15,23-23-16,24 24 16,-23-1-1,-1-23 1,1 24-1,-1-1 17,1 24-1,23-23-15,0-1 124,23-46-140,24-1 16,-47 1-16,47-1 15,-23 1-15,-1 23 63,24 0-47,-23 0 15,-24 23-16,23 24 1,1-47-16,-1 24 109</inkml:trace>
  <inkml:trace contextRef="#ctx0" brushRef="#br0" timeOffset="-198272.3">23236 12817 0,'0'94'63,"0"0"-48,0-23-15,0 23 16,0 0-16,0-47 16,0 24-16,0-24 15,0-24 1,0 1-1,0-1 1</inkml:trace>
  <inkml:trace contextRef="#ctx0" brushRef="#br0" timeOffset="-195872.3799">23236 12700 0,'71'-24'62,"141"24"-62,-48 0 16,71 0-16,-94 0 16,24-47-1,-24 24-15,47 23 0,-94-24 16,71 1 0,23 23-16,71 0 15,-71 0-15,118-47 16,-24 23-16,-47 24 15,-47 0-15,-47 0 16,95 0 0,-166 0-1,1 0 1,-1 0-16,24 0 16,0 0-16,24 0 15,-47 0-15,23 0 16,-47 0-16,0 0 15,-24-24-15,1 24 16,23 0-16,0 0 16,0 0-16,47 0 15,0 0-15,24 0 16,23 0-16,0 0 16,-71 0-16,1 0 15,-24 0-15,-23 0 16,23 0-16,-24 0 15,24 0 1,-23 0 0,70 0-1,-71 0 1,-23 48 109,0-1-125,0 23 16,0-23-16,0 47 15,0 0-15,0 0 16,0 47-16,0-23 15,0-24-15,0-23 16,0 23-16,0-47 16,0-24-16,0 1 15,0-1-15,0 1 32,0-1-17,0 1 1,0-1-1,0 1 1,0-1 109,-117-23-109,46 0-1,-47 0-15,-46 0 16,-1 0-16,-23 0 16,0 0-16,23 0 15,48 0-15,23 0 16,0 0-16,23 0 15,-23 0 1,23 0-16,-23 0 0,0 0 16,0 0-16,-47 0 15,47 0-15,0 0 16,0 0 0,0 0-16,23 0 15,1 0-15,-24 0 16,23 0-16,0 0 15,1 0-15,-71 0 16,47 0-16,-47 0 16,-1 0-16,48 0 15,0 0-15,0 0 16,24 0-16,-1 0 16,1 0-16,-24 0 15,-1 0-15,25 0 16,-24 0-1,23 0-15,1 0 0,-48 0 16,71 0 0,0 0-16,-24 0 15,1 0-15,46 0 16,-46 0 0,46 0-16,-23 24 0,-23-24 31,46 0-31,1 24 0,-24-24 15,23 0-15,-46 0 16,46 0 0,-23 0-16,24 0 15,-48 0-15,71 23 16,-24-23-16,-23 0 16,24 24-16,-1-24 15,1 0 1,-24 0-1,23 0 32,24-24 110,0-23-142,0 23 1,0 1-1,0-24 17,0 23-32,0 1 15,-23-24 1,23 23 15,0 1-15,0-1-16,-24-23 15</inkml:trace>
  <inkml:trace contextRef="#ctx0" brushRef="#br0" timeOffset="-184588.74">16816 11688 0,'0'47'62,"0"71"-62,0-47 16,0-24-16,0 23 16,0 1-16,0-24 15,-24 23 1,1-23 0,23-23-16</inkml:trace>
  <inkml:trace contextRef="#ctx0" brushRef="#br0" timeOffset="-183031.4">16769 11712 0,'70'0'78,"48"0"-63,46 0-15,25 0 16,46 0-16,-118 0 16,1 0-16,0 0 15,-24 0-15,-47 0 16,-24 23 187,-23 71-187,0-70-1,0 47-15,0-24 16,0-24-16,0 1 15,0-1 1,0 1 0,-23-24 77,-1 23-14,1-23-79,-1 0 15,-23 24-15,0-24 16,-23 47-16,46-47 15,0 23-15,-70-23 32,71 0-32,-24 47 15,23-47-15,1 0 16,-1 0-16,1 0 16,-24 0-1,23 0 1,-23 0-16,0 0 15,24 0 1,-1 0 0,-46 0-1,46 0-15,-23 0 16,23 0 0,-23 0-16,24 0 31,-1 0-31,1 0 15,-1 0-15,1 0 16,-1 0 0,1 0 15,-24 0-15,0 0 30</inkml:trace>
  <inkml:trace contextRef="#ctx0" brushRef="#br0" timeOffset="-182352.14">16839 12347 0,'-70'23'63,"-1"1"-63,24 23 15,-47 24 1,-24-1-16,24 1 0,-329 164 31,352-188-15,24-24-16</inkml:trace>
  <inkml:trace contextRef="#ctx0" brushRef="#br0" timeOffset="-181904.72">15075 13217 0,'0'47'62,"-23"94"-62,23 24 16,0-1-16,0-46 16,0-24-16,0-47 15,0 0-15</inkml:trace>
  <inkml:trace contextRef="#ctx0" brushRef="#br0" timeOffset="-180880.15">15028 13288 0,'0'-24'15,"24"24"1,23-23 0,47 23-1,71 0-15,23 0 16,-47 0-16,47 0 0,47 0 16,-70 0-16,-48 0 15,-46 0-15,23 0 16,-23 0-1,-24 0-15,-24 0 16,1 0-16,-1 0 31,-23 94 94,0-24-109,0 1-16,0-1 16,0-23-1,0 0-15,0 24 0,0-48 16,0 1-16,0 23 15,0-23 32,-23-24-31,-1 23 0,-23-23-1,-70 24-15,22-24 0,1 23 16,0-23-16,0 0 31,24 0-31,-24 0 0,0 0 16,-24 0-16,24 0 15,0 0-15,23 0 16,24 0-16,-23 0 16,23 0-16,23 0 15,1 0-15,-1 0 16,1 0-16,-1 0 15,0 0-15,1 0 16</inkml:trace>
  <inkml:trace contextRef="#ctx0" brushRef="#br0" timeOffset="-180138.68">15734 13311 0,'0'47'47,"0"94"-15,0-23-17,0-71-15,0 0 16,0-24-1,0 1-15,0 0 125</inkml:trace>
  <inkml:trace contextRef="#ctx0" brushRef="#br0" timeOffset="-179367.8499">17804 12182 0,'94'188'47,"94"71"-31,-94-118-16,-71-23 15,48-1 1,-24-46-16,-24-24 16</inkml:trace>
  <inkml:trace contextRef="#ctx0" brushRef="#br0" timeOffset="-178908.68">18274 13076 0,'0'71'47,"0"70"-31,0-47-16,0 23 15,0-23-15,-24-23 16,24-1-16,0-46 16</inkml:trace>
  <inkml:trace contextRef="#ctx0" brushRef="#br0" timeOffset="-177858.1">18227 12888 0,'0'-24'62,"0"1"-62,611 46 31,-375-23-15,69 0-16,-234 0 16,-48 0-16,1 0 15,-1 0 16,1 0 16,-1 0 63,-23 94-110,0-70 15,24 70-15,-24-71 16,0 72-16,0-25 16,0 71-16,23 0 15,-23-23 1,24-24-16,-1 118 15,-23-189 1,0 24-16,-23-47 94,-1 0-79,-23 0-15,-117 0 16,70 0 0,-71 0-16,47 0 15,-70 0-15,118 0 16,23 0-16,-24 0 16,1 0-1,23 0-15,23 0 16,1 0-16,-24 0 15,23 0 1,0 0 15</inkml:trace>
  <inkml:trace contextRef="#ctx0" brushRef="#br0" timeOffset="-177249.05">19026 12982 0,'0'23'16,"0"24"-16,0 0 16,0 48-16,0-1 15,0 0-15,0 164 16,0-164-1,0 1-15,0-48 16,0 23-16,0 1 16,0-48-16,0 1 15,0-1 1</inkml:trace>
  <inkml:trace contextRef="#ctx0" brushRef="#br0" timeOffset="-176190.9799">18062 12041 0,'0'-23'63,"47"70"-63,94 47 15,-23-71-15,-24 48 16,47-1-16,-47 1 16,-23-24-1,46 0-15,-23 24 0,95 23 31,-48-24-15,-94-70-16,0 47 16,23-23-16,1-24 15,-24 47-15,23-24 16,-46-23-16,23 24 16,0-1-16,0 1 15,24-1-15,-24 1 16,47-1-16,23 1 15,-23-1-15,-23 1 16,0-1-16,-1 1 16,-23 0-16,0-1 15,0 1-15,0-1 16,71 24 0,-48-23-16,-46-24 31</inkml:trace>
  <inkml:trace contextRef="#ctx0" brushRef="#br0" timeOffset="-175752.65">20931 13005 0,'0'71'16,"0"0"-1,0-24-15,-23 70 16,23-23-16,0 0 15,0 0-15,0-23 16,0-1-16,0-22 16,0-25-16,0 48 15,-24-48 1</inkml:trace>
  <inkml:trace contextRef="#ctx0" brushRef="#br0" timeOffset="-174385.47">20861 12958 0,'0'-23'78,"94"23"-78,-23 0 16,23 0-16,23 0 15,-23 0-15,-23 0 16,-1 0-16,-46 0 16,-1 0 187,-23 94-188,0 0-15,0 24 16,0-24-16,0-24 16,0 1-16,0-48 15,0 24-15,0-23 16,24-1-16,-24 1 16,0-1 77,0 1-77,0-1 0,0 1-1,-24-1 1,1 25 31,-1-48-16,24 23-15,-23 1 15,-1-1 0,1 1-31,-1-24 16,24 47-1,-23-47 1,-1 0-16,1 23 31,-1-23 0,24 24-15,-23-1 0,-1-23 15,1 0-31,-1 0 16,1 0-1,-71 0 16,70 0-31,-23 0 16,24 0-16,-25 0 16</inkml:trace>
  <inkml:trace contextRef="#ctx0" brushRef="#br0" timeOffset="-172513.73">21073 13358 0,'0'-47'47,"-71"-23"-32,48 23-15,-25 0 16,-22-1-16,-1-22 15,24 23-15,-70-24 16,23 1-16,23 70 16,1-71-1,-48 24-15,94 47 0,-23-47 16,-23 24-16,-1-24 16,24 23-1,-23 24-15,23-23 0,-141-24 31,117 47-31,24-24 16,23 24 0,-46 0-16,46 0 15,-23-24-15,0-23 0,0 24 32,-23-1-32,23 1 15,0 23-15,23-24 16,-23 24-16,0 0 15,-118-70 1,118 70 0,-47-24-1,71 1-15,-48 23 16,48-24-16,-1 24 16,1 0-1,-1 0 1,1 0-1</inkml:trace>
  <inkml:trace contextRef="#ctx0" brushRef="#br0" timeOffset="-171672.28">18627 11806 0,'-47'0'63,"0"23"-63,-24 25 0,-23 22 16,47-23-16,0 24 15,-24-48 1,24 48-1,47-48 173,47-23-188,47 47 16,48 0-1,-1 0 1,-71 0-1,-46-47 1,-1 0 0,1 0-16</inkml:trace>
  <inkml:trace contextRef="#ctx0" brushRef="#br0" timeOffset="-154514.9">17027 10771 0</inkml:trace>
</inkml:ink>
</file>

<file path=ppt/ink/ink3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9T15:21:12.37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30245 5409 0,'0'94'110,"0"-70"-110,0 23 15,23-47 204,24 0-219,-23 0 31,-1 0-31,1 0 16,-1 0 15,1 0-31,-1 0 16,1 0-1,0 23 1,-1 1 0,-23-1-1,0 1 1,0-1 0,0 24-16,0 0 31,0-23-16,0-1 1,0 1 0,0-1-16,0 1 31,-23-1 16,-1-23-47,0 0 15,1 0 17,-1 0-32,1 0 0,-1 0 15</inkml:trace>
  <inkml:trace contextRef="#ctx0" brushRef="#br0" timeOffset="732.67">30292 5385 0,'-24'0'16,"95"-23"62,-24 23-78,23-24 16,-22 24-16,-25 0 15,1 0 1</inkml:trace>
  <inkml:trace contextRef="#ctx0" brushRef="#br0" timeOffset="1505.29">30268 3880 0,'71'0'62,"-24"0"-62,23 0 16,-22 0-16,-1 0 15,-24 0-15,1 0 16,-1 0 0,1 0-16</inkml:trace>
  <inkml:trace contextRef="#ctx0" brushRef="#br0" timeOffset="1979.08">30221 3998 0,'-23'0'15,"46"0"1,1 0-16,70 0 0,-47 0 15,-24 0-15,24 0 16,-23 0-16,0 0 16,-1 0-1,1 0 1,-1 0 15,1 0 16,-1 0-31,-23 23-16,47 1 0</inkml:trace>
  <inkml:trace contextRef="#ctx0" brushRef="#br0" timeOffset="2626.25">31186 3527 0,'0'71'78,"0"70"-78,0-47 16,0-23-16,0 23 16,23 23-16,-23-70 15,24-23 1</inkml:trace>
  <inkml:trace contextRef="#ctx0" brushRef="#br0" timeOffset="3553.56">31115 3504 0,'-24'0'78,"24"23"-63,-23 1-15,-24 47 16,23-71-16,24 23 16,-23 24-16,-1-23 15,1-1 1,23 1 15,47-24 172,0 0-203,-24 0 16,24 0-16,-23 23 109,-24 1-109,0 23 16</inkml:trace>
  <inkml:trace contextRef="#ctx0" brushRef="#br0" timeOffset="4441.07">26905 5644 0,'24'0'47,"70"0"-31,23 24 15,-70-24-31,0 23 0</inkml:trace>
  <inkml:trace contextRef="#ctx0" brushRef="#br0" timeOffset="5115.21">27046 5785 0,'0'24'109,"71"-24"-109,-24 0 16,0 0 0,-24 0-1</inkml:trace>
  <inkml:trace contextRef="#ctx0" brushRef="#br0" timeOffset="6249.5">27681 5291 0,'0'-23'93,"24"-1"-77,46 24-16,-23 0 16,0 0-16,0 0 15,1 0-15,-1 0 16,-24 0-16,24 0 16,-47 24 62,0-1-63,0 48 1,-47-48 0,0 24-16,0-47 15,23 24-15,-46 23 16,-1-47-16,118 0 140,-23 0-140,23 0 16,-24 0 0,25 0-1,-25 24 1,24 23 15,-47-24 0,24-23-31,-24 24 16,0-1 0,0 1 15,0-1-15,0 1-1,-47-1 1,0 1-16,23-24 15,-23 0-15,47 23 16,-47-23-16,23 0 16,1 0-16,-1 0 15,1 0-15,-1 0 16,-23 0-16</inkml:trace>
  <inkml:trace contextRef="#ctx0" brushRef="#br0" timeOffset="7065.34">26858 3692 0,'47'0'94,"0"0"-94,0 0 15,-23 0-15,23 0 16,0 0-16,-24 0 15,1 0-15,-1 0 32</inkml:trace>
  <inkml:trace contextRef="#ctx0" brushRef="#br0" timeOffset="7501.69">26811 3951 0,'0'23'15,"24"-23"1,93 0 15,-70 0-31,0 0 16,0 0-16,0 0 16,-23 0-16,-24-23 15</inkml:trace>
  <inkml:trace contextRef="#ctx0" brushRef="#br0" timeOffset="8346.39">27799 3433 0,'0'24'297,"0"-1"-251</inkml:trace>
  <inkml:trace contextRef="#ctx0" brushRef="#br0" timeOffset="9612.9">27611 3551 0,'-24'0'62,"24"-24"-46,24 1-16,23-1 31,0 1-15,-24 23 0,1 0-1,23 0 1,0 0 93,-47 23-109,0 1 16,0-1-16,0 1 15,0-1 1,0 1-16,0 0 16,-24 23-1,1-24 17,23 1-32,-24-24 0,-23 23 31,24-23-31,23 24 15,-24-24-15,1 23 16,-1-23 0,1 0-1,-1 0 1,1 24-16,23-1 16,-47 71-1,23-70 1,1-24-16,46 0 125,48-47-110,-48 47 1,1-24-16,-1 24 16,1 0 46,-1 0-46,1 0-16,-1 0 15,1 0 17,-1 0-1,1 0 16,-1 0-32,1 0 1,23 0 15</inkml:trace>
  <inkml:trace contextRef="#ctx0" brushRef="#br0" timeOffset="17958.7">17169 2516 0,'0'-23'16,"0"-1"-16,0 1 31,-24 23-15,0 0-16,1 0 15,-1 0-15,1 0 16,23 23-16,-47 1 16,23-24-16,24 23 31,0 1-31,0-1 15,0 24 1,0-23 0,24-24-16,-1 23 0,24-23 15,-23 0 17,-1 0-17,1 0 1,0 0-1,-24-47 17,0 0-32,0 24 15,0-24 1,0 23 15</inkml:trace>
  <inkml:trace contextRef="#ctx0" brushRef="#br0" timeOffset="18634.54">17427 2399 0,'24'23'47,"-1"48"-31,-23-24-16,0 23 16,0-23-16,0-23 15,47 23-15,-47-24 16,0 1-1,0-71 173,0 23-188,0 1 16,0-24-16,0 0 15,0 0 1,0 23-16,0 1 15,24-1 17,23 24-17,-24 0 1,1 0 0</inkml:trace>
  <inkml:trace contextRef="#ctx0" brushRef="#br0" timeOffset="19452.49">18227 2516 0,'0'-23'0,"0"-24"16,-24 23-16,1 24 15,-48 0-15,24 0 16,0 0-16,0 0 16,24 0-16,-24 0 15,-24 24-15,48 23 16,23-24-16,-24 24 16,24-23-1,0 46-15,0-23 0,0 0 16,0-23-1,0-1-15,24 1 32,23-24-17,0 0 1,23 0-16,48-24 16,-95 1-16,48-71 15,-24-24-15,0 48 16,-47 23-16,23-24 15,-23 24-15,0 23 16,0-46-16,0 46 16,0-23-1,0 24-15,0 70 125,0 94-125,24 0 16,23 0 0,-47-47-16,0-23 15,0-24-15,0 0 16,0-24-16,0 1 15</inkml:trace>
  <inkml:trace contextRef="#ctx0" brushRef="#br0" timeOffset="20056.97">18439 2751 0,'23'-23'78,"24"-1"-62,-23 1-16,-1 23 16,-23-47-16,24 47 15,-24-24-15,0 1 16,0-1-1,0 1 1,0-1 0,-47 24-1,0 0 1,23 0-16,1 0 16,-1 0-1,0 0-15,24 47 31,0-23-31,0 23 0,0-24 16,0 1 0,0 23-16,0-24 0,0 1 15,24-1-15,0-23 16,23 0 15,-24 0-31,24 0 16</inkml:trace>
  <inkml:trace contextRef="#ctx0" brushRef="#br0" timeOffset="20588.64">18650 2563 0,'47'47'63,"0"0"-48,-23 0-15,-24 0 16,0-23 0,0-48 140,0 1-140,0-1-16,0 1 15,0-1 1,0 1-16,23-1 15,1-23-15,-1 24 16,1-1-16</inkml:trace>
  <inkml:trace contextRef="#ctx0" brushRef="#br0" timeOffset="21961.12">19450 2304 0,'-24'0'47,"24"71"-47,0-24 15,0-23-15,0 23 16,0-24 15,24-23 63,23 0-78,23-23-1,-46 23 1,-1 0-1,1 0-15,23 0 16,-23 23 15,-1 24-15,-23 0 0,0-23-1,0-1 1,0 24-1,0-23 1,0-1 0,0 1-16,-23-1 15,-1-23-15,-23 0 16,0 24 0,23-24-1,1 0-15,-1 0 16,-23 0-1,24 0 1,-1 0-16</inkml:trace>
  <inkml:trace contextRef="#ctx0" brushRef="#br0" timeOffset="22453.03">19403 2399 0,'0'-24'0,"23"24"15,1-23 1,23-1-16,-24 24 16,48 0-16,-48 0 15,24 0-15,-23 0 16,23 0-16,-23 0 16,23 0-1</inkml:trace>
  <inkml:trace contextRef="#ctx0" brushRef="#br0" timeOffset="23267.91">20155 2916 0,'47'47'62,"-47"-23"-62,0 23 16,0-24-1,0 1 1,0-1-16,0 1 16,-23-1-16,-1 1 15,-23 23 1,24-47 0</inkml:trace>
  <inkml:trace contextRef="#ctx0" brushRef="#br0" timeOffset="24123.08">21026 2352 0,'0'23'47,"0"71"-47,0-23 16,0 23-16,0-47 15,0 0-15,0 0 16,0-24-16,0 1 16,0-1-1,0 1 1,-24-24 62</inkml:trace>
  <inkml:trace contextRef="#ctx0" brushRef="#br0" timeOffset="24914.6299">20884 2375 0,'-47'47'63,"24"24"-63,-1-1 15,1-46-15,-24 23 16,23 23-16,1-23 16,-1-23-1,24-1 126,24-23-141,23 0 15,23 0 1,-23 0-16,0 0 0,0-23 16,-23 23-16,23-24 15,0 24 157</inkml:trace>
  <inkml:trace contextRef="#ctx0" brushRef="#br0" timeOffset="25921.02">21425 2328 0,'0'0'0,"0"-24"16,0 1-16,-47-24 15,24 23-15,-1 1 16,-23-24-1,24 23-15,-24 24 16,23-23-16,-23 23 16,24-24-16,-1 24 15,1 0 1,-1 0 0,-23 0-16,24 0 31,-48 0-31,24 0 0,23 24 15,-23-1-15,24 1 16,-1-1-16,-23 24 16,0 24-1,24 0 1,23-48 0,0 24-16,0 0 0,0 0 15,0 0 1,0 0-16,-47 47 31,47-47-15,0-23-16,0 23 15,0 0 1,0 0 0,0 0-1,23-23-15,24 46 31,0-46-15,-23-24-16,-1 23 16,24 1-16,-23-24 15,23 23-15,-24-23 16,24 0 0,1 0-16,-1 0 15,0 0 1,0 0-1,-24 0 1,1-23-16,-1-24 0,1 23 16,23-46-1,-24 46-15,-23-23 16,24-24-16,-24 24 16,47-47-16,-47 47 15,0 0-15,0-23 16,0-1-16,0 1 15,0 23-15,0-48 16,0 48-16,0-23 16,0 23-16,0 0 15,0 23 1,-24 24 31,24 94-47</inkml:trace>
  <inkml:trace contextRef="#ctx0" brushRef="#br0" timeOffset="39337.67">3716 3645 0,'0'24'63,"0"-1"-48,0 1-15,0-1 16,0 24 0,0-23-16,0-1 15,0 1 1,0-1-1,23-23 1,1 24 15,-24-1-15,0 1 0</inkml:trace>
  <inkml:trace contextRef="#ctx0" brushRef="#br0" timeOffset="40489.37">3951 3551 0,'47'-24'32,"-23"24"-32,117-23 15,-47 23 1,-47 0-16,-24 0 15,1 0 1,-1 0 0,1 0-1,-1 0 1,1 23-16,-24 1 16,0 23-1,0-23-15,0 23 16,0-24-1,0 24 1,0 0-16,-24-47 16,1 47-16,-1-47 15,24 24-15,-47-1 16,24 1-16,-1-1 16,1-23-16,-1 0 15,24 24-15,-23-24 47,46 0 109,24 0-156,-23 0 16,-1 0 0,1 0-1,-1 0 1,1 0-1,23 0-15,0 0 16</inkml:trace>
  <inkml:trace contextRef="#ctx0" brushRef="#br0" timeOffset="41720.88">3504 3339 0,'0'24'63,"0"46"-48,0-23-15,0 24 16,0-24-1,24 47-15,-24-23 16,23-24-16,-23 0 16,0 0-16,24 23 15,-24-23-15,0-23 16,0-1-16,0 24 16,23-47-16,-23 24 15,0 23-15,0-24 31,0 1 16</inkml:trace>
  <inkml:trace contextRef="#ctx0" brushRef="#br0" timeOffset="42742.25">4727 3974 0,'-23'24'79,"23"-1"-79,0 48 31,-24-1-16,24-46-15,0-1 0,-47 1 16,24-24-16,23 24 31</inkml:trace>
  <inkml:trace contextRef="#ctx0" brushRef="#br0" timeOffset="46171.31">4892 3527 0,'0'47'78,"0"-23"-62,0 23-16,0 0 15,0 24-15,0-48 16,23 71 0,-23 0-1,24-47-15,-24 0 16,23 0-16,-23-23 16,0-1-16,24 1 15,-24 47 16,0-24-15</inkml:trace>
  <inkml:trace contextRef="#ctx0" brushRef="#br0" timeOffset="47330.67">5386 3598 0,'23'0'78,"-23"118"-62,24-48-16,-24 1 16,0 23-16,47 0 15,-47-47-15,47 0 16,-47-24-16,0 24 15</inkml:trace>
  <inkml:trace contextRef="#ctx0" brushRef="#br0" timeOffset="48130.41">5292 3480 0,'0'47'47,"-24"0"-32,1 1-15,-1-48 16,24 47-16,0-24 16,-23 24-16,-1 0 15,1-23 1,23-1 0,-24-23-1,24 24 16,0-1 79,141-23-95,-94 0-15,24 0 16,-24 0 0,23 0-16,-23 0 0,-23 0 15,-1 0-15,1 0 16</inkml:trace>
  <inkml:trace contextRef="#ctx0" brushRef="#br0" timeOffset="48554.48">5880 4115 0,'0'24'78,"0"23"-62,0-24-1,0 1-15,0 0 16,-24-1 0</inkml:trace>
  <inkml:trace contextRef="#ctx0" brushRef="#br0" timeOffset="49331.1599">6068 3433 0,'0'94'31,"0"-47"-15,23 24-16,-23-24 16,0 0-1,24-23 1,-24 23-16,0 23 15,0-23-15,0-23 16,23 23-16,-23 0 16,0-24-1,24 1 48</inkml:trace>
  <inkml:trace contextRef="#ctx0" brushRef="#br0" timeOffset="50233.5899">6703 3386 0,'0'-23'0,"-24"23"47,1 0-47,-1 0 0,-46 70 31,70-46-31,-47 70 16,23-47 0,1 0-16,23-23 15,0 23-15,0 0 16,0-24-16,0 24 15,0 0-15,0 0 16,0-23 0,0 23-16,23-24 31,1 1-31,-1-1 16,1 1-16,-1-24 15,1 0-15,-1 0 16,1 0-16,-1 0 15,1 0-15,-1 0 16,1 0 0,-1 0-1,1-47 1,-24 23-16,0 1 16,0-1-16,0 1 15,0-1 1,0 1 15,-47-1-15,23 24-16,-23 0 15,24 0-15,-1 0 16,1 0-16,-1 0 31,1 0-15,-1 0-1</inkml:trace>
  <inkml:trace contextRef="#ctx0" brushRef="#br0" timeOffset="50677.44">7079 4045 0,'24'0'62,"-24"47"-62,0-24 16,0 24-16,0-23 15,0-1-15,0 25 16,0-25 0</inkml:trace>
  <inkml:trace contextRef="#ctx0" brushRef="#br0" timeOffset="51578.95">7314 3504 0,'0'23'94,"0"1"-94,0 23 0,0 24 15,0-48 1,0 24-16,0-23 16,24 140-1,-24-117 17,23-23 30</inkml:trace>
  <inkml:trace contextRef="#ctx0" brushRef="#br0" timeOffset="52930.01">7973 3739 0,'-24'0'47,"1"0"-47,-1 0 16,1 0-1,-24 0-15,23 47 16,24 0 0,0-23-16,-47-1 15,47 1 17,0-1-17,24 1-15,-1-1 31,1-23-15,23 0 0,-24 0-1,24 0 1,-47-23 31,0-1-16,0 1-15,0-1-1,0 1 1,0-1-16,0 1 16,-47-1 15,24 1 0,-24 23-15,47-24-16,-24 1 15,1 23-15,23-24 16,-24 1 0,24-1-1,0 1 1,-23-25-1,23 25 1,0-1 15,0-23-15,0 24 0,23-24-16,24 47 15,-47-24 1,24 24-16,-1 0 15,1 0 1,-1 0 15,1 0 1,-1 0-17,1 24 1,-24-1 15,0 1-15,0-1-1,0 1 1,0-1-16,0 1 31,0 23-15,0-23-1,-24 70 1,24-71-16,-23 48 16,23-48-16,-47 1 15,47-1 48</inkml:trace>
  <inkml:trace contextRef="#ctx0" brushRef="#br0" timeOffset="63407.24">3528 3339 0,'23'0'62,"1"0"-46,46 0-16,-46 0 16,23 0-1,0 0-15,0 0 16,24 0-16,-24 0 16,0 0-16,47 0 31,-71 0-31,95 0 15,-95 0-15,48 0 16,-1 0-16,-46 0 16,-1 0-16,25 0 15,22 0 1,-46 0 0,-1 24-16,24-24 15,0 0-15,0 0 16,24 0-16,-1 0 15,-23 0-15,24 0 16,-24 0 0,-24 0-1,25 0-15,46 0 32,0 0-32,-24 0 0,-23 0 15,24 0-15,-24 0 16,-24 0-16,1 0 31,23 0-15,-24 0-16,24 0 15,24 0-15,-24 0 16,0 0-16,-23 0 16,-1 0-1,1 0-15,-1 0 16,24 0-1,24 0-15,-48 0 16,48 0 0,-48 0-16,48-24 15,-48 24-15,1 0 16,-1 0-16,1 0 16,0 0-16,23-23 15,23 23-15,-23 0 16,47 0-16,-23 0 15,-1 0-15,-46 0 16,23 0-16,-24-24 16,24 24-1,-23 0 1,23 0 0,0-23-16,24 23 0,-24 0 15,-24 0-15,1 0 16,23 0-16,0 0 31,-24 0-31,118-47 31,-70 47-31,-24 0 16,0 0-16,-23 0 16,-1 0-1,24 0 1,24 0-1,-24 0-15,23 0 16,1 0-16,-48 0 16,24 0-16,0 0 15,-23 0 1,-1 0 15,1 0 0,-1 0-15,1-24 0,-1 24-1,-23 71 126,0-1-125,0 95-1,0-24 1,0-70-1,0-24-15,0 23 16,48-46-16,-25 23 16,-23 47-16,0-71 31,0 1 0,0-1-15,0 1-1,0-1-15,0 1 16,0-1 15,0 1 297,0-1-312,-23-23-16,23 24 16,-71-24-1,24 0-15,23 0 0,-140 0 32,46 47-17,48-47-15,46 0 16,1 0-16,-24 0 15,-48 0 1,48 0-16,-23 0 16,23 0-16,-47 0 15,23 0-15,1 0 16,23 0-16,0 0 16,23 0-16,-23 0 15,24 0-15,-1 0 16,-23 0-16,0 0 15,0 0-15,-24 0 32,1 0-32,-1 0 0,1 24 15,46-24 1,-23 0 0,24 0-16,-24 0 15,-118 0 1,118 0-1,0 0-15,23 0 16,-23 0-16,0 0 16,0 0-16,24 0 15,-118 0 17,94 0-32,-24 0 15,0 0-15,24 0 16,-23 0-16,23 0 15,23 0-15,1 0 16,-24 0-16,0 0 16,23 0-16,-23 0 15,0 0-15,-118 0 32,71 0-17,47 0-15,24 0 16,-24 0-16,23 0 15,1 0 1,-24 0-16,0 0 0,-24 0 16,1 0-16,23 0 15,0 0-15,-1 0 16,25 0-16,-24 0 16,23 0-16,-46 0 15,23 0 1,0 0-1,23 0-15,1 0 16,-1 0 0,1 0-16,-1 0 15,-23 0 1,24 0-16,-1 0 16,-23 0-1,0 0 1,24 0-16,-1 0 15,0 0-15,1 0 16,-1 0-16,-23 0 16,24 0-16,-24 0 15,23 0 1</inkml:trace>
  <inkml:trace contextRef="#ctx0" brushRef="#br0" timeOffset="73250.7399">16063 3904 0,'0'70'109,"0"1"-109,0-48 32,0 24-32,0-23 15,0 23 17</inkml:trace>
  <inkml:trace contextRef="#ctx0" brushRef="#br0" timeOffset="74116.73">16157 3951 0,'24'0'16,"-1"-24"-16,1 24 0,46 0 16,-23 0-16,0 0 15,24 0 1,-48 0-16,1 0 15,0 24 17,-24-1-1,0 1-15,0-1-16,-24 24 31,24 0-31,-47 0 15,23-23-15,24-1 16,-23-23-16,23 24 16,-24 0-1,71-24 142,0 0-142,1 0 1</inkml:trace>
  <inkml:trace contextRef="#ctx0" brushRef="#br0" timeOffset="74476.65">16628 4257 0,'23'0'16,"1"0"-16,-1 47 16,1-24-16,-24 1 31,0-1-15,0 24 15,0-23-16,0 23-15,0-24 16</inkml:trace>
  <inkml:trace contextRef="#ctx0" brushRef="#br0" timeOffset="74977.63">16863 3904 0,'0'23'63,"0"48"-63,0-48 15,0 48-15,23-1 16,-23-23 0,24 1-1</inkml:trace>
  <inkml:trace contextRef="#ctx0" brushRef="#br0" timeOffset="75478.82">17333 3810 0,'0'23'47,"0"71"-32,0-70-15,0 46 16,0-46-16,0 23 16,0-24-1,0 1-15,0 23 0,0 0 32,0-23-17,24-1-15</inkml:trace>
  <inkml:trace contextRef="#ctx0" brushRef="#br0" timeOffset="76065.06">17263 3810 0,'-24'0'47,"24"23"-47,0 1 16,-23 23-16,-1 0 16,1-24-1,23 24-15,-24 0 16,0 0-16,1 0 15,-1 0-15,119-47 110,-48 0-95,-24 0-15,24 0 16,-23 0 0,-1 0-16,1 0 0,-1 0 15,1 0 1</inkml:trace>
  <inkml:trace contextRef="#ctx0" brushRef="#br0" timeOffset="76379.88">17662 4304 0,'0'23'15,"0"1"1,0-1-16,0 1 15,0-1 1,-23-23 0,23 24-1</inkml:trace>
  <inkml:trace contextRef="#ctx0" brushRef="#br0" timeOffset="76789.2399">17874 3810 0,'0'23'63,"0"71"-48,0-70 1,0-1-16,0 48 15,0-48-15,0 1 16,0-1-16,0 1 16,0-1-16</inkml:trace>
  <inkml:trace contextRef="#ctx0" brushRef="#br0" timeOffset="77460.17">18391 3716 0,'-23'47'62,"-1"-24"-46,1 24-16,-1 0 31,24 24-31,0-48 16,0 1-16,0 23 16,0-24-1,0 1-15,0-1 16,0 24-1,24-47 1,23 0 0,0 0-16,-23 0 15,-1 0-15,-23-23 63,0-1-48,-23 1 1,-1 23 0,0 0-1,1 0-15,-1 0 32,24 47-32,0 0 0,0-24 15,0 25-15,0-25 16,0 48-1</inkml:trace>
  <inkml:trace contextRef="#ctx0" brushRef="#br0" timeOffset="77783.07">18744 4304 0,'24'-24'31,"-24"95"16,0-48-31,0 1-16,0-1 31</inkml:trace>
  <inkml:trace contextRef="#ctx0" brushRef="#br0" timeOffset="78145.51">18979 3739 0,'0'24'47,"0"-1"-47,0 24 16,0-23-1,0 23-15,0-24 0,0 24 16,0-23 0,0-1-16,0 24 15,0-23 1</inkml:trace>
  <inkml:trace contextRef="#ctx0" brushRef="#br0" timeOffset="79185.53">19591 4092 0,'0'-24'31,"-47"24"-15,23 0-1,-46 0 1,46 24 0,24 23-1,-23 0 1,23-24 0,0 1 15,0 0-16,0-1-15,47-23 47,-24 0-15,-23-23-32,0-1 15,0 0 1,0 1-1,0-1 1,0 1 0,0-24 46,-23 47-62,-1 0 16,24-24 31,-23-23-32,23-23 1,0 46 0,0 1-16,0-1 15,0 1-15,0-1 16,0 1-1,23 23 17,1 0-17,23 0 1,-24 0 0,1 0 15,23 23-16,-47 1 1,0-1-16,0 1 16,0-1-1,0 1 1,0-1 0,0 1-1</inkml:trace>
  <inkml:trace contextRef="#ctx0" brushRef="#br0" timeOffset="79575.53">19779 4139 0,'24'23'0,"-1"1"16,1-1 0,-24 1-16,0 23 31,0-23-31,0-1 16,0 1-16,0-1 15,0 1-15,0 23 16,0-24-16,-24 24 15</inkml:trace>
  <inkml:trace contextRef="#ctx0" brushRef="#br0" timeOffset="81341.58">20038 3857 0,'0'0'0,"23"-47"62,1 47-62,23-24 0,-24 24 16,1 0 0,23 0-1,0 0-15,71 94 32,-118-70-17,47 23 1,-47-24 15,0 1-15,0-1-1,0 24 1,-24 0 0,1-47-1,-1 24 1,1 23-16,70-47 234,0 0-234,47 0 16,-24 0-16,24 0 31</inkml:trace>
  <inkml:trace contextRef="#ctx0" brushRef="#br0" timeOffset="82010.48">21049 3833 0,'-23'0'16,"-1"0"0,1 0-1,-1 0-15,0 0 16,1 0 0,23 24-16,-24-1 15,1-23-15,23 47 16,0-23-1,0 23-15,0 0 16,0-24 0,0 24-1,0-23-15,0-1 16,47 48 0,-24-71-1,1 0-15,23 0 16,-23 0-1,46-24 1,-70 1 0,0-1-16,0-46 15,0 23 1,0 0-16,0 23 16,-47 24 77,24 0-93,-24 0 16</inkml:trace>
  <inkml:trace contextRef="#ctx0" brushRef="#br0" timeOffset="87252.61">18580 3622 0,'0'-24'16,"-24"0"-1,-23-23 1,24 47-1,-1 0-15,24-23 16,-23 23-16,-25-24 16,48 1-16,-23 23 15,-48 0 17,48-24-17,-1 24 1,1 0-1,-24 0 1,23 0 0,1 0-1,-1 0 1,1 0 0,-1 0 15,1 0-16,-1 0 1,-23 47 15,24-47-15,-1 24-16,24-1 16,-23 1-1,-1-1 1,24 1-16,-47 23 15,24-23 1,23-1 0,-24-23-16,24 24 31,0-1 0,0 1-15,-24 23-1,24-24 1,0 1 0,0-1-1,0 1 1,0 23-16,0-24 16,0 1-16,0-1 15,0 1 1,0 23-16,0-24 15,0 24 1,0 0-16,0-23 16,0 0-1,24-24-15,-24 23 16,24 1 0,-24-1-1,23 1 16,1-24-31,-24 23 16,0 1-16,23-24 16,1 23-1,23 24 17,-24-47-32,24 24 31,0-24-31,24 47 15,-48-47-15,1 0 16,-1 0-16,24 0 16,-23 0-1,23 0 1,-24 0 0,24 0-1,-23 0 1,0 0-1,-1-24-15,1 1 16,-1-1-16,24 1 16,-47-1-1,24 1 1,-1-48 0,1 48-1,-1-24-15,1 23 16,-1 0-1,-23 1 1,24-1 0,-24 1-1,0-1-15,0 1 16,0-1-16,0 1 16,0-1-1,0 1 1,0-1-1,0-23 1,0 24-16,0-1 0,0-23 16,0 0-16,0 0 15,-24 24 1,1 23-16,23-24 16,0-23-16,-24 24 46,1 23-30,-1 0 0,1 0-16,-24 0 15</inkml:trace>
  <inkml:trace contextRef="#ctx0" brushRef="#br0" timeOffset="90386.76">5315 4892 0,'0'23'62,"0"1"-46,0 23-1,0-24-15,0 24 16,0-23-16,0 23 16,0-24-16,0 48 15,47-24 1,-47-24-16,0 1 31,0-1 0,0 1-15,0-1 15</inkml:trace>
  <inkml:trace contextRef="#ctx0" brushRef="#br0" timeOffset="91617.22">5762 4774 0,'-47'23'78,"47"24"-78,-47 1 15,47-25 1,0 1 0,0 23-16,0-24 15,0 1-15,-24 23 16,24 0-16,0-24 15,0 24 1,0-23 0,0 23 15,0-24-15,0 1 15,24-1-31,-1 1 31,25-24-15,-1 0-1,-24 0-15,48 0 32,-48 0-32,1 0 15,-1 0 16,24 0-15,-23 0 0,-1-24-1,-23 1 48,0-1-48,0 1 1,0-1 0,0 1-1,-23 23 1,-1-24 0,1 24-1,-1 0-15,-46-23 16,46 23-1,-23 0 1,24 0 0,-24 0-1,23 0 48,-23 23-16,47 1-47,-24-1 15</inkml:trace>
  <inkml:trace contextRef="#ctx0" brushRef="#br0" timeOffset="92621.06">4962 4680 0,'0'94'46,"0"-71"-30,24 48-16,-24-47 0,23 23 16,-23 0-16,0-24 15,0 48-15,0-24 16,0 94 0,0-47-1,24-71 1,-24 24-1,0-23 1,23-1 0,-23 1 46,0 0 1</inkml:trace>
  <inkml:trace contextRef="#ctx0" brushRef="#br0" timeOffset="94706.73">4892 4539 0,'23'-24'31,"71"24"0,-70 0-31,23 0 16,24 0-16,-24 0 0,0 0 15,47 0 1,-71 0-16,118 0 31,-94 0-31,24 0 16,-24 0-16,0 0 15,0 0-15,-23 0 16,23 0-16,23 0 16,-23 0-16,0 0 15,-23 0-15,46 0 16,-46 0-16,46 0 16,-46 0-16,-1 0 15,1 0-15,-1 0 16,1 0 15,-1 0-31,1 0 156,-24 24-140,0 23-16,0 0 16,0 47-16,0-24 15,0 1-15,0 0 16,0-1-16,0 24 15,0-23-15,0-1 16,0-46-16,0 23 16,47 0-16,-47 0 15,0-24-15,0 24 32,24-23-32,-24 23 15,0-23 1,0 23 31,-24-47 93,-23 23-140,-71-23 16,48 0 0,46 0-16,-23 0 15,-23 0-15,46 0 16,1 0-16,-24 24 15,23-24-15,-23 0 16,0 0-16,24 0 16,-1 0-16,-23 0 15,0 0-15,23 0 16,-23 0 0,0 0-1,24 0-15,-24 0 16,23 0-1,1 0 1,-1 0 0,1 0 15,-1 0-31,1 0 0,-1 0 16,1 0-1,-1 0 1,1 0-1,-1 0 32,1 0-31,-1 0 15,1 0-15,-1 0-16,1 0 31,-1 0 0,24-24 141,0 1-156,0-1-16,0 1 15,0-1 1</inkml:trace>
  <inkml:trace contextRef="#ctx0" brushRef="#br0" timeOffset="97648.9399">5127 5644 0,'-23'24'110,"-25"-1"-95,1 1 1,24-1-16,-1 1 31,-46-24-31,46 23 0,1 1 16,-24-1-1,23-23 1,1 0-16,-1 24 16,1-24-16,-1 23 15,1-23 1,-1 24-16,-23-1 15,24-23 1,-1 0 0,24 24-16,-23-24 15,-1 0 48,-23 23-32,23 1 32,1-24-32,23 23-16,-24-23 17,1 24-17</inkml:trace>
  <inkml:trace contextRef="#ctx0" brushRef="#br0" timeOffset="99209.9399">6421 5621 0,'23'0'47,"1"23"-32,-1 1-15,24-1 16,47 48-16,-47-48 15,24 71-15,-1-47 16,48-23-16,-95 23 16,48-24-1,-24 24-15,-23-23 0,-1-24 16,1 23-16,-1 1 16,1 0-1,-1-24 16,1 0-31</inkml:trace>
  <inkml:trace contextRef="#ctx0" brushRef="#br0" timeOffset="113650.95">2728 6491 0,'0'23'94,"0"95"-78,0-95-16,0 48 15,0-24 1,0-23-16,0-1 16,0 1-16</inkml:trace>
  <inkml:trace contextRef="#ctx0" brushRef="#br0" timeOffset="114601.87">2893 6585 0,'0'0'0,"0"-24"16,0-23-1,47 47-15,-24-23 16,24 23-1,-23 0 1,23 0 15,-47 23-15,23-23 0,-23 24-16,0 23 15,0-24 1,24 24-16,-24 0 15,0-23 1,0 23 0,0-23-16,0 23 47,-24-24-1,71-23 48,-23 0-78,47 0-16,-48 0 15,48 0 17</inkml:trace>
  <inkml:trace contextRef="#ctx0" brushRef="#br0" timeOffset="114940.13">3551 6844 0,'24'23'31,"-24"24"0,0-23 0,0-1 16</inkml:trace>
  <inkml:trace contextRef="#ctx0" brushRef="#br0" timeOffset="115603.8">3669 6467 0,'23'0'94,"1"24"-79,-1-1-15,-23 24 16,24 24-1,-24-24-15,23 23 16,1-22 0,-24-25-1,24 24 1,-1-47 78</inkml:trace>
  <inkml:trace contextRef="#ctx0" brushRef="#br0" timeOffset="116138.22">4163 6397 0,'0'23'46,"47"71"-46,-24-23 16,-23-1-16,24-46 16,-24 23-1,0-24-15,0 25 0,0-25 16,0 24 0</inkml:trace>
  <inkml:trace contextRef="#ctx0" brushRef="#br0" timeOffset="117083.79">4139 6514 0,'-23'0'79,"-1"24"-79,-23 70 31,24-94-16,23 23-15,-24 1 0,165-24 188,-94 0-172,24 0-1,-48 0-15,1 0 0,-1 0 16,1 0-1</inkml:trace>
  <inkml:trace contextRef="#ctx0" brushRef="#br0" timeOffset="117907.21">2375 6420 0,'0'24'47,"0"46"-32,47 1-15,-47-1 16,24 1-16,-24 0 15,0-1-15,0-23 16,0-23-16,23 23 16,-23-24-1,0 1-15,0 23 63,0-24-48,24-23 48</inkml:trace>
  <inkml:trace contextRef="#ctx0" brushRef="#br0" timeOffset="120002.93">2352 6350 0,'0'-24'16,"23"24"15,118 0-31,-93 0 16,22 0-16,24 0 15,24 0-15,-1 0 16,24 0 0,-70 0-1,-24 0 1,-23 0-16,-1 0 16,1 0-16,23 0 15,-24 0-15,48 0 16,-24 0-16,0 0 15,23 0-15,-23 0 16,-23 0-16,-1 0 16,24 0-16,-23 0 15,47 0-15,-48 0 16,24 0-16,24 0 16,-24 0-16,0 0 15,23 0-15,-46 0 16,23 0-1,-24 0-15,1 0 16,-1 0 15,1 0-31,-1 0 0,1 0 16,-1 0-16,1 0 16,-1 0 15,1 0-16,0-23-15,23 23 16,-24 0 0,24 0-1,-47 23 142,0 1-157,0 23 15,24 47-15,-24-24 16,0 24-16,0 0 15,0-23 1,23 0-16,1-1 0,-24 48 16,0-48-1,23-46-15,-23 23 16,0-24-16,0 24 16,24-47-16,-24 24 140,-24-24-124,1 0-16,-48 0 15,1 0 1,-25 0-16,1 0 0,-258 0 31,234 0-15,24 0-16,47 0 16,-47 0-16,23 0 0,48-24 15,-1 24 1,-23 0-16,-23 0 15,46 0-15,1 0 16,-1 0-16,-46 0 16,46 0-16,-23 0 15,23 0 1,1 0 0,-1 0-1,1 0-15,-24 0 16,23 0-1,1 0 17,-1 0-32,1 0 15,-1 0 1,1 0-16,-1 0 16,1 0-1,-1 0 1,1-23 15,-1 23-15,1 0-1,-1 0 1,1 0 15,-1 0-15,1 0-1,-1-24 1,1 24-16,-1 0 16,1 0 15</inkml:trace>
  <inkml:trace contextRef="#ctx0" brushRef="#br0" timeOffset="121170.5">3481 6420 0,'0'47'63,"47"0"-48,-47-23-15,0 23 16,23 23-16,-23-46 16,0 23-16,0-24 15,0 25-15,0-25 16,0 48 0,0-24-1,0-24-15,0 1 16,24 23-16,-24 0 15,0-24 1,0 1 0,0-1-16,0 1 15,0-1-15,0 24 32,47 0-17</inkml:trace>
  <inkml:trace contextRef="#ctx0" brushRef="#br0" timeOffset="122154.32">7032 6303 0,'24'70'46,"-24"1"-30,23-24-16,-23 23 16,24 1-1,-24-1-15,0-23 0,23 1 16,-23-25 0,0 24-1,24-23-15,-24-1 16</inkml:trace>
  <inkml:trace contextRef="#ctx0" brushRef="#br0" timeOffset="123658.24">7056 6185 0,'0'-23'16,"23"23"-1,48 23 1,-48-23-16,24 0 15,47 0-15,0 0 16,-23 0-16,23 0 16,47 0-16,-47 0 15,-23 0-15,23 0 16,-24 0-16,24 24 16,-23-1-16,-24-23 15,141 47 16,-141-47-31,-23 0 16,23 0-16,-24 0 31,24 0-31,-23 0 16,23 0 0,-24-23 15,1 23-16,-1 0 1,1 0 0,-1 0-1,1 0 17,-1 23 155,-23 1-187,0 46 16,24 1-16,-24-1 15,0-46-15,0 46 16,0 1 0,24-24-16,-1 0 15,-23-23-15,0-1 16,0 1-16,0-1 15,-23-23 95,-119 24-95,-93-1 1,94 24-16,-47-47 16,47 0-16,0 0 15,23 0-15,48 0 16,-1 0-16,24 0 16,0 0-16,0 0 15,23 0 1,-46 0-16,-1 0 15,48 0 1,-48 0-16,48 0 16,-1 0-16,1 0 15,-1 0 1</inkml:trace>
  <inkml:trace contextRef="#ctx0" brushRef="#br0" timeOffset="125491.03">7926 6303 0,'0'-24'47,"23"48"-47,-23-1 16,0 71-16,24-23 15,-24-1-15,23 24 16,-23-47-16,47 24 16,-47-47-16,0 23 15,0-24 1,0 1 31,0-1-47</inkml:trace>
  <inkml:trace contextRef="#ctx0" brushRef="#br0" timeOffset="128241.9">2187 2493 0,'0'-24'15,"-23"24"1,-1 24-16,1-1 16,-24 1-1,-24 46-15,1-23 16,-48 24-16,47 23 15,-23-24-15,0 25 16,71-48-16,-24 0 0,23-24 16,1 1-1</inkml:trace>
  <inkml:trace contextRef="#ctx0" brushRef="#br0" timeOffset="128915.6">3410 2281 0,'0'23'47,"-188"166"-31,188-142-16,-47 47 16,-47 23-1,23-70-15,24 47 16,-23-47-16,23 48 15,0-72-15,23 24 16,24-23-16</inkml:trace>
  <inkml:trace contextRef="#ctx0" brushRef="#br0" timeOffset="129594.1">4469 2446 0,'-24'-24'16,"0"24"-16,-46 24 0,23 23 15,-24 0 1,-23 70-16,47-23 0,0-70 16,0 46-1,-23 24-15,46-70 16,-46 47-16,46-48 16,71-23 62</inkml:trace>
  <inkml:trace contextRef="#ctx0" brushRef="#br0" timeOffset="130228.83">5997 2187 0,'0'0'0,"-23"0"0,-24 23 15,0 1-15,23 23 16,-46 24-16,-1 23 15,-23-24-15,-24 48 16,1 23-16,46-71 16,-46 24-16,70-46 15,0-1 1,23 0-16</inkml:trace>
  <inkml:trace contextRef="#ctx0" brushRef="#br0" timeOffset="130946.54">6938 2187 0,'-47'0'31,"23"23"-31,-23 24 16,0 24-16,24-24 16,-48 47-1,24-47-15,0 24 0,0 23 16,0-24-1,0-23-15,24 0 16,-1-47-16,24 24 16,-23-1-16</inkml:trace>
  <inkml:trace contextRef="#ctx0" brushRef="#br0" timeOffset="143857.97">2281 6373 0,'-23'0'125,"-1"0"-125,1 0 16,-48 0-16,48-23 15,-24 23-15,23 0 16,1 0 0,-1 0-1,1 0 1,-1-24-16,1 24 31,-1 0-15,24-23-16,-24 23 15,1 0 1,-1 0 0,-23 0-16,24 0 15,-1 0 1,1 0-16,-1 0 0,1 0 15,-1 0 95,1 0-1,23 47-93,0-24-16,0 1 15,0 23-15,0-24 16,0 48-16,0-48 16,0 24-16,0 24 15,0-48-15,0 24 16,0 1-16,0-1 31,0-24 0,0 24 1,0-23-17,0 23 1,0-24 15,0 24-15,0-23-1,0 23 1,0-24 0,0 24-1,0-23-15,0 23 32,0-24 14,47-23 189,-24 0-220,-23 24 1,47-24 297,-23 0 437,46 0-735,48 0 1,-71 0-1,-23 0-15,46 0 16,-46 0 0,-1 0-16,1 0 31,-1 0-31,1 0 16,23 0-1,-24-24 1,1 24-16,-1 0 31,1 0-15,-1 0 15,24 0-15,-23 0-1,-1 0 1,1 0-16,23-23 15,-23 23 1,-1 0 15,1 0-31,-1 0 16</inkml:trace>
  <inkml:trace contextRef="#ctx0" brushRef="#br0" timeOffset="144633.79">1858 6608 0,'0'24'63,"0"-1"-47,0 24-16,0 24 15,0-24 1,23 0-16,-23-23 0,0-1 15,24 24-15,-24-23 32,0-1-17,0 1-15,0-1 16,0 1 0,24-24-16,-24 23 15,0 1 1,0-1 15</inkml:trace>
  <inkml:trace contextRef="#ctx0" brushRef="#br0" timeOffset="145864.4">2140 6726 0,'-23'0'62,"-24"0"-31,47 23-31,0 1 16,0 0-16,-24 46 16,24-46-1,0-1 1,0 24 0,0 0 15,0-23-31,0-1 15,0 1 1,0-1-16,0 1 78,24-24-62,-1 0-1,1 0 1,-1 0-16,1 0 16,-1 0-1,1 0 17,-1-24-32,1 1 15,-1-1 1,1 1 62,-24-1-47,0-23-15,0 24-1,0-24 1,0-24 15,-24 24-15,24 0 0,-23 23-1,23 1 1,-24 23-16</inkml:trace>
  <inkml:trace contextRef="#ctx0" brushRef="#br0" timeOffset="151313.37">8208 2187 0,'-24'0'16,"-46"0"15,23 0-31,0 47 0,0-24 16,0 24-16,23 1 15,-46-1 1,70 0-16,-47 0 0,23-24 16,1 1-16,-24 23 15,23-24 1,1 1 0,-25-1-1,48 1 1,-23-24-16,23 23 15,-24-23-15,24 24 16,-23-24 0</inkml:trace>
  <inkml:trace contextRef="#ctx0" brushRef="#br0" timeOffset="152404.27">9643 2187 0,'-24'47'78,"-46"47"-78,46-23 16,-47 23-16,48-71 15,-24 24-15,0 24 16,0-48-16,23 1 16,24-1-16,-23-23 15,-1 47 1,1-47-16,-1 24 16,1-24-1,-1 47-15,1-47 16,23 23-1,-24 24-15</inkml:trace>
  <inkml:trace contextRef="#ctx0" brushRef="#br0" timeOffset="180021.52">7361 6491 0,'0'47'109,"0"0"-93,0 0-1,0 0 1,0-24-16,0 24 15,0-23 1</inkml:trace>
  <inkml:trace contextRef="#ctx0" brushRef="#br0" timeOffset="181713.3299">7596 6702 0,'0'24'156,"0"-1"-156,0 1 16,24 23 15,0-47-31,70 0 32,-71 0-32,1 0 15,-1 0 1,24 0-16,-47-23 15,24 23-15,-24-24 16,0 0 62,0-23-62,0 24-1,-24-1-15,-23 1 32,0 23-32,24 0 15,-1 0-15,1 0 16,-1 0 0,-23-24 15,47 1-16,0-1 95,0-23-110,0 24 15,0-24 1,0 23-16,0-23 16,0 24-1,0-1 1,0 1 0,24 23-1,-24-24-15,23 24 16,1 0-1,-1 0 64,1 0-79,-1 24 15,-23-1 1,0 1 15,0-1-15,0 24-1,0-23 1,0 23 0,0-24-1,-47-23 1,47 24-16,-23-24 15,23 23 1,-47 1 0,47-1 15,0 1 47,0-1-62</inkml:trace>
  <inkml:trace contextRef="#ctx0" brushRef="#br0" timeOffset="183713.69">8184 6538 0,'0'-24'47,"24"24"-47,-24-23 15,23 23 1,1 0 15,23 0 16,-47 23 16,0 24-63,0 0 15,0 0-15,0-23 16,0 23-16,0 0 15,0-23 1,0-1-16,-47 1 16,23-1-1,24 1 110,24-24-109,0 0-16,23 0 16,0 0-1,-24 0-15,1 0 16,-1 0-1,1 0 1</inkml:trace>
  <inkml:trace contextRef="#ctx0" brushRef="#br0" timeOffset="184445.31">8537 6491 0,'-23'0'47,"-1"23"-16,1 24-16,23 0 1,0 0 0,0-23-16,0-1 31,0 1-15,47-1 15,-24-23-16,1 0-15,23 0 16,-24 0 0,1 0-1,-1 0 1,1 0-16,-24-23 16,0-1-16,0 1 15,0-24-15,0 23 16,0-23-16,0 24 15,-24-1 1,-23 24 62,24 0-78,-1 0 31</inkml:trace>
  <inkml:trace contextRef="#ctx0" brushRef="#br0" timeOffset="188770.12">8890 6185 0,'24'0'78,"23"0"-63,0 0-15,47-23 32,-47 23-32,-24 0 15,48 0-15,-1 0 0,-23-48 16,0 48-1,-23 0-15,23 0 0,-24 0 16,1 0 0,0 0-16,23 0 15,-24 0 17,24 0-32,-23 0 15,23 0-15,-24 0 31,1 0 157,-1 24-188,-23 0 16,0 23-16,0 0 15,0-24 1,0 48-16,24-48 15,-24 24-15,23-23 16,-23-1-16,0 24 31,24 0-31,-24-23 16,0 23 0,0-24-1,0 24 16,0-23-15,0 23 0,0-23-1,0-1 1,0 1 15,0-1 110,-24-23-141,-93 0 15,23 0 1,23 0 0,48 0-16,-72 0 15,48 0 1,-47 0 15,71 0-31,-1 0 16,1 0-16,-1 0 15,1 0 1,-1 0 0,1 0 46,-1 0-46,1 0 31,-1 0-16,1 0-15,-1 0-1,1 0 32</inkml:trace>
  <inkml:trace contextRef="#ctx0" brushRef="#br0" timeOffset="189900.23">9008 6397 0,'23'0'0,"24"0"47,-23 0-32,23 0 1,-24 0-16,24 0 15,-23 0 1,23 0 47,-24 0-63,-23 23 46,0 1-46,0-1 16,0 48 0,-23-48-1,-1 1 1,1-1-16,-1 1 16,1-1 15,-1 1-16,24-1 157,24-23-172,46 0 16,-46 0-16,-1 0 16,1 0-1</inkml:trace>
  <inkml:trace contextRef="#ctx0" brushRef="#br0" timeOffset="190882.9799">9454 6350 0,'24'0'16,"-24"-24"-16,23 24 16,1 0-1,23 0 17,-23 47-1,-24-23 0,0-1-15,0 1-16,0 23 31,0-24-15,-24 1-1,1-1-15,23 1 0,-24-24 31,0 23-31,1 1 0,23-1 47,23 1 125,25-24-172,22 0 31</inkml:trace>
  <inkml:trace contextRef="#ctx0" brushRef="#br0" timeOffset="199513.8599">1670 6326 0,'-24'0'16,"1"0"-1,-1 0 1,1 0 0,-1 0-16,-23 0 15,-23-47-15,23 47 16,23 0-16,-46 0 16,46 0-1,-23 0-15,0 0 16,23 0-16,1 0 15,-24 0 1,23 0-16,-46 0 16,46 0-1,-23 0-15,24 0 32,23 47 139,0 24-155,0-24-16,0 0 16,0-24-16,0 48 15,0-48-15,0 24 16,0 0-16,0 0 16,0-23-1,0 23-15,0-23 16,0-1-16,0 1 15,0-1 1,0 24-16,0-23 16,0 23-16,0 0 15,0 0 1,0-24 0,0 1-1,0-1-15,0 1 16,0-1-1,0 1 1,0-1 187,70-23-187,48 0-1,-71 0 1,-24 0-16,1 0 16,-1 0-1,1 0 17,23 0-17,0 0 1,-23 0-1,-1 0 1,1 0-16,-1 0 31</inkml:trace>
  <inkml:trace contextRef="#ctx0" brushRef="#br0" timeOffset="201018.27">1341 6891 0,'-24'0'78,"1"0"-62,-1 23-1,24 1-15,-24-24 0,24 23 16,0 1-16,0-1 47,0 1-47,0-1 15,0 1 17,24-24-32,47 47 31,-24-47-31,-24 0 15,24 0-15,-23 0 16,-1 0-16,1 0 16,-24-47 46,0 23-46,0 1-1,-47-1 1,23 1 0,1-1-1,23 1 1,-47-24 0,-24 0-1,24 47-15,23 0 16,24-24-1,-23 24 32,-1-23-31,24-1 31,0 0-16,0 1-31,0-1 16,0 1-1,24-24 1,23 23 0,0 1-1,-23 23 1,23 23 171,-47 1-187,0 23 16,0-24-16,0 1 16,0-1-16,0 1 15,0 0 1,0-1 15</inkml:trace>
  <inkml:trace contextRef="#ctx0" brushRef="#br0" timeOffset="202210.81">10677 2116 0,'-23'24'16,"-24"46"-1,23-46 1,-70 46-16,0 1 16,0 0-16,-141 164 31,164-212-15,1 48-1,46-71 1,24 23-16,-23-23 15,-1 24-15</inkml:trace>
  <inkml:trace contextRef="#ctx0" brushRef="#br0" timeOffset="208721.3799">4704 7314 0,'47'0'16,"0"0"62,117 118-62</inkml:trace>
  <inkml:trace contextRef="#ctx0" brushRef="#br0" timeOffset="208899.8199">5480 7737 0,'0'0'0,"23"0"15,1 24 1,-1-24 0,24 47-16,-23-47 15,23 0-15,0 47 16,47-24-16,71 48 16</inkml:trace>
  <inkml:trace contextRef="#ctx0" brushRef="#br0" timeOffset="209040.8199">6679 8161 0,'0'0'16,"47"23"-16,0-23 15,24 24-15,-24-1 0,23-23 16,72 24-16,-48-1 16,23-23-16,71 24 15,-23-1-15,0-23 16</inkml:trace>
  <inkml:trace contextRef="#ctx0" brushRef="#br0" timeOffset="209184.9199">8749 8349 0,'0'0'16,"188"47"0,-94-47-16,94 0 15,-47 0-15,48 0 16,22 0-16,-23 23 15,-23 1-15</inkml:trace>
  <inkml:trace contextRef="#ctx0" brushRef="#br0" timeOffset="209345.8499">11007 8513 0,'0'0'0,"94"0"0,47 0 15,-24 0-15,-22 0 16,-1 0-16,-47 0 15,47 0-15,-24 0 16,71 0-16,48-23 16,69-24-16</inkml:trace>
  <inkml:trace contextRef="#ctx0" brushRef="#br0" timeOffset="209497.49">13782 8137 0,'94'-70'15,"-188"140"-15,235-164 16,-47 23-16,47 24 16,-23 47-16,23-70 0,-47 46 15,47 1 1,-70-24-16</inkml:trace>
  <inkml:trace contextRef="#ctx0" brushRef="#br0" timeOffset="209657.12">15546 7408 0,'0'0'0,"70"-47"16,24 23-16,47-70 15,-70 47-15,0-23 16,-24 46-16,47-70 16,-47 94-16,-24-47 15,48 0-15</inkml:trace>
  <inkml:trace contextRef="#ctx0" brushRef="#br0" timeOffset="209818.75">16534 6679 0,'0'0'0,"23"-24"0,1 24 15,23-47-15,-24 24 16,24 23 0,0-47-16,24 0 15,-1 0 1,-23 23-16,0 1 15,-23-24-15,-24 0 16</inkml:trace>
  <inkml:trace contextRef="#ctx0" brushRef="#br0" timeOffset="-214126.63">16157 5362 0,'0'-24'62,"71"24"-46,-1 0-16,-23 0 15,-23 0 1,-1 0 0,1 0 15,-24 47-15,0 0-1,23 24-15,1-71 16,-24 24-16,0 23 15,0 0 1,0-24 31,-24 24-31,-23 0-16,0-23 15,0-1-15,24 1 16,-1-24-1,1 23-15,-1-23 16,24 24 62,47-24-62,24 0-16,-24 0 15,0 0-15,23 0 16,-22 0 0,-25 0-16,24 0 15</inkml:trace>
  <inkml:trace contextRef="#ctx0" brushRef="#br0" timeOffset="-213726.8799">16839 5856 0,'71'23'0,"-71"24"78,-24-23-62,24-1-16,-47 1 16,24-1-1,-24 1 1</inkml:trace>
  <inkml:trace contextRef="#ctx0" brushRef="#br0" timeOffset="-212305.8899">17498 5644 0,'-47'0'47,"23"0"-32,-23 0-15,24 24 16,-1-1-16,1 24 16,-1-23-1,24-1 16,0 1-15,0-1-16,24 24 16,46-47-1,-46 0-15,70 0 32,-71 0-32,1 0 15,-24-23 1,0-24-1,0 23-15,0-23 16,0 24 0,0-1-1,-47-23 1,23 47 15,1-23-31,-1 23 0,-23-24 16,24 1-16,23-1 31,0 1-15,-24-1 31,24 0-32,-23-23-15,23 24 31,0-1-31,0 1 16,0-1 15,23 24-31,24 0 16,118 0 0,-142 0 15,1 0-16,-1 0-15,1 24 16,-24-1 0,0 1-16,0-1 15,0 24 1,0-23 15,0 23-15</inkml:trace>
  <inkml:trace contextRef="#ctx0" brushRef="#br0" timeOffset="-211970.66">18180 5668 0,'0'23'16,"0"1"-16,0 23 15,0-24 1,0 24-16,0 47 31,0-47-15,0-23-1</inkml:trace>
  <inkml:trace contextRef="#ctx0" brushRef="#br0" timeOffset="-211158.68">18486 5338 0,'0'47'47,"0"47"-47,23-46 16,-23 22-16,24 1 15,-24-24-15,0-24 16,0 1-16,0 23 16</inkml:trace>
  <inkml:trace contextRef="#ctx0" brushRef="#br0" timeOffset="-210526.3">19144 5338 0,'-23'0'0,"-1"0"16,1 0-1,-1 0-15,0 0 16,1 0 0,-1 0-16,1 0 15,23 47 1,-24 24-1,24-24-15,0 0 16,-23-23-16,23 23 0,0 0 16,0 0-16,0-24 15,0 1-15,0-1 16,0 1 0,23-24-16,24 0 15,24 0-15,-47 0 16,23 0-16,-24 0 15,1-71 1,23 24-16,-47 0 16,0-23-16,0-142 31,-24 141-31,24 48 16,-47-1-16,47 1 15,-23 23 32,-1 0-47,1 0 16</inkml:trace>
  <inkml:trace contextRef="#ctx0" brushRef="#br0" timeOffset="-210158.54">19614 5856 0,'24'0'16,"-24"23"0,0 1-16,0-1 31,0 24-31,0-23 16,0-1-1</inkml:trace>
  <inkml:trace contextRef="#ctx0" brushRef="#br0" timeOffset="-209791.25">19779 5409 0,'0'94'62,"0"-23"-62,0-24 16,0 47-16,0-24 15,0 1-15,0-48 16,0 24 0,0-23-16</inkml:trace>
  <inkml:trace contextRef="#ctx0" brushRef="#br0" timeOffset="-209167.54">20014 5338 0,'0'-23'0,"24"-1"32,-1 24-17,1 0 1,23 0-16,0 24 16,-24-1-1,-23 1-15,24-1 16,-24 24-1,23 0 1,-23-23-16,0 0 16,0 23-16,0-24 15,0 1-15,0 23 16,-23-24-16,23 24 16,-24-23-16,1-1 15,93-23 95,25 0-95,-72 0 1,48 0-16,-24 0 15,0 0-15,0 0 16</inkml:trace>
  <inkml:trace contextRef="#ctx0" brushRef="#br0" timeOffset="-208814.1">20696 5832 0,'24'24'16,"-1"-24"-16,-23 47 15,0-24-15,0 24 16,0-23-16,0 46 16,0-23-1,0-23-15,0 0 16,24-48 31</inkml:trace>
  <inkml:trace contextRef="#ctx0" brushRef="#br0" timeOffset="-208359.46">21096 5103 0,'24'0'47,"-24"94"-31,0-23-16,47 23 15,-47-71-15,0 166 32,23-142-32,1 23 31,-1-46 31,1-24-46</inkml:trace>
  <inkml:trace contextRef="#ctx0" brushRef="#br0" timeOffset="-207837.76">21990 4939 0,'0'94'47,"0"-24"-32,0 1-15,0 23 16,0-24-16,0 24 16,23-23-16,-23 0 15,0-1-15,0-46 16,0-1-16,47 1 15</inkml:trace>
  <inkml:trace contextRef="#ctx0" brushRef="#br0" timeOffset="-207184.03">21896 5009 0,'-47'0'46,"0"71"-30,23-24-16,24-24 16,-47 24-16,24 0 15,-1 0-15,-23 0 16,24 0 0,140-47 155,-46 0-155,-48 0-16,1 0 16,-1 0-16</inkml:trace>
  <inkml:trace contextRef="#ctx0" brushRef="#br0" timeOffset="-203736.21">19403 5080 0,'-47'-47'16,"23"47"-1,-23-24 1,0 1-1,24 23-15,-1 0 16,-23-24-16,0 24 16,0 0-1,23 0 1,1 0 0,-48 0-16,48 0 15,-24 0 1,0 0-16,23 0 15,-23 0 1,24 0 0,-1 0-16,1 0 15,-1 0 1,1 0 0,-24 0-16,0 24 15,0-1 1,47 1-1,-24-1 1,1 1-16,-1-1 16,24 1-1,-47 23-15,47 0 16,-24 0 0,1-24-1,23 24-15,0-23 16,-24 23-1,1 0 1,23-24 0,0 1-1,0 23 1,0-23 0,0 23-16,0 23 31,0-46-31,0-1 15,0 1-15,0-1 16,0 1-16,0 23 16,0 0-1,0-24 1,0 1 0,23-1-16,1 24 15,-24-23-15,47-1 16,-47 24-1,23-47-15,25 71 32,-1-24-32,-24-47 15,1 24-15,23-1 16,0-23-16,-24 24 16,24-24-16,24 23 15,-24 1-15,-24-24 16,24 0-16,0 0 15,0 0-15,-23 0 16,23 0 0,-23 0-16,23 0 15,-24 0-15,1 0 16,23 0 0,23-24-16,-46 24 15,70-23-15,-47-24 31,-24 23-31,24 1 32,-23-24-17,-1 23-15,-23 0 16,24 24 0,-24-47-16,23-23 15,1 23 1,-24 23-1,0-46 1,0-1-16,23 48 0,-23-24 16,0 23-1,0-46-15,0 46 16,0-23-16,0 24 16,0-1-16,0 0 15,0 1-15,0-1 16,-23 1-16,23-1 15,0-46 1,-24 46 0,-23-46-1,24 23-15,-1 23 16,-23 1-16,47-1 16,-23 24-1,23-23-15,-47-1 16,23 24 46,1 0-46,-1 0-16</inkml:trace>
  <inkml:trace contextRef="#ctx0" brushRef="#br0" timeOffset="-197176.25">5268 9242 0,'0'24'125,"0"-1"-110,0 25-15,0-25 16,0 24 0,0-23-1,0 46-15,0-46 16,0 46 0,0-23-16,0-23 15,0 23-15,0-24 16,0 1-16,24 23 15</inkml:trace>
  <inkml:trace contextRef="#ctx0" brushRef="#br0" timeOffset="-196046.65">5809 9266 0,'-23'0'62,"-24"0"-46,23 0 0,0 0-1,1 47-15,23-23 16,-24-1-1,24 24 17,0-23 15,0 23-32,0-24 1,24 1-16,-1-1 15,1-23 17,0 24-17,-1-24-15,1 0 16,-1 23 0,24-23-16,-23 0 0,23 0 31,-24 0-16,1 0-15,-1 0 32,1 0-17,-24-23 1,23 23 0,-23-24 15,0-23-31,0 24 15,0-24-15,0 23 16,0-23-16,-23 24 31,23-1-31,0 0 16,-24 24-16,1-23 16,-1-1-16,-23 1 31,24-1-16,-1 24 1,1 0 0,-1 0-1,1 0 17,-1 0-17,1 0-15</inkml:trace>
  <inkml:trace contextRef="#ctx0" brushRef="#br0" timeOffset="-195301.99">6468 9148 0,'0'-23'31,"23"46"16,-23 24-47,0 0 15,0 0 1,0-23-16,0 23 16,0 0-16,0-23 15,0-1-15,24 1 31,-24-1 1,0 1-17,0-1 1,23-23-16</inkml:trace>
  <inkml:trace contextRef="#ctx0" brushRef="#br0" timeOffset="-194261.9199">6985 8960 0,'-24'0'31,"1"24"-15,-1-24 0,1 23-16,23 1 15,0-1-15,0 1 16,-24 23-16,24 0 16,0 0-1,-23-24 1,23 1-16,0-1 15,0 1 1,0 0-16,0-1 31,0 1-31,0-1 16,0 1 0,0-1-1,0 1-15,0-1 31,47-23-15,0 0 0,0 0-1,-23 0 1,23 0-16,0 0 16,-24 0 15,-23-23-16,0-24 17,0 23-1,0-23 16,0 24-32,-23 23-15,-24-24 16,23 24-16,-23 0 16,23 0-16,-46 0 15,23 0-15,23 0 16,1 0 31,-1 0-32,1 47 1,-24 0-16,23 0 16,-23 0-16,-23 71 15</inkml:trace>
  <inkml:trace contextRef="#ctx0" brushRef="#br0" timeOffset="-193431.0799">4751 8984 0,'0'117'63,"0"-23"-48,0 48-15,47-48 16,-24 47-16,1-24 16,-24-46-1,0-24-15,23 141 16,1-141-1,-24 0-15,0 24 16,23-71-16,-23 23 16</inkml:trace>
  <inkml:trace contextRef="#ctx0" brushRef="#br0" timeOffset="-191670.49">4915 8937 0,'0'-24'47,"94"24"-32,1 0-15,93 0 16,0 0-16,23 0 15,-69 0-15,69 0 16,-70 0-16,48 0 16,-72 0-16,1 0 15,-1 0-15,-46 0 16,-1 0-16,1 0 16,-48 0-16,48 0 15,0 0-15,-24 0 16,0 0-16,23 0 15,-23 0-15,24 0 16,-24 0-16,0 0 16,23 0-16,25 0 15,-25 0 1,-46 0-16,-1 0 187,-23 71-187,0 23 16,0 23 0,0-23-16,0 24 0,0 23 15,0 0-15,0-47 16,0 24-16,0-24 16,0-23-16,0-48 15,0 24-15,0-23 16,0-1-1,-23-23 126,-48 0-141,24 0 16,-47 0-16,0 0 15,0 0-15,-259 0 32,212-23-17,70 23-15,1 0 16,23 0-1,0 0-15,23 0 16,-23 0-16,24 0 16,-24 0-1,0 0-15,23 0 16,1 0-16,-25 0 16,-46-24-1,71 24 1,-48 0-16,24 0 0,0 0 15,0 0 1,24 0-16,-1 0 16,1 0-1,-1 0-15,-23 0 16,24 0-16,-48 0 16,48 0-16,-25 0 15,1 0-15,0 0 16,0 0-1,24 0-15,-1 0 16,1 0-16,-24 0 16,-24 0-16,48 0 15,-48 0-15,24 0 16,24 0 0,-1 0-16,-23 0 0,24 0 15,-1 0 1,0 0-16,1 0 15,-1 0-15,1 0 16,-1 0 0,1 0-1</inkml:trace>
  <inkml:trace contextRef="#ctx0" brushRef="#br0" timeOffset="-190478.44">6232 8984 0,'0'70'109,"0"-46"-93,0 23-16,0 0 15,0 23-15,0-46 16,0 47-1,0-24-15,0 0 16,0-24 0,0 1-16,0-1 0,0 1 15,0-1 1,0 1-16,0-1 16,0 1-16,0 23 15,0-24-15,0 1 16,0-1-1,0 1 1,0 23 31,0-24-47,0 1 16,0 23-1,0 0 1,0-23-1,0-1-15,0 1 16,0-1 0,0 1-1,0-1 1,0 1 0,24-1-1,-48-23 95</inkml:trace>
  <inkml:trace contextRef="#ctx0" brushRef="#br0" timeOffset="-183677.78">4939 10230 0,'-24'-23'125,"1"23"-109,-1 0-16,-23 0 16,0 0-16,0 23 15,24-23 1,-24 24 0,0-1-1,-24 48 1,48-48-1,-1-23-15,1 0 32,-25 24-32,25-1 31,-1-23-15,-23 24-1,24-24 1,-1 23-16,24 1 15,-47-24 1,47 23-16,-23-23 16,-1 0-16,1 0 15,-1 0 1,1 24 0,-24-1 15</inkml:trace>
  <inkml:trace contextRef="#ctx0" brushRef="#br0" timeOffset="-181843.9799">3739 11147 0,'0'0'0,"-23"0"0,-1 0 15,-23 0 1,0 0-16,-23 0 31,23 24-15,23-1-16,1 1 16,-1-24-16,1 24 15,-1-1-15,24 1 47,0-1-31,0 1-16,24-1 15,46 1-15,24-24 16,-47 23-16,24-23 16,-1 47-16,-23-47 15,-23 0-15,0 0 16,-1 0-1,1 0 1,-1-23 0,-23-1-1,0 1 1,0-24-16,0 23 16,0 1 46,-23-48-46,-1 71-16,1-47 15,-1 23 1,-23 1-16,47-1 16,-24 24-16,1-23 15,-24 23-15,23 0 16,-23 0 15,47-24-31,0 1 16,-23 23-1,23-24 17,0 1-1,0-1 0,0-23-15,0 24-1,0-1-15,0 1 16,0-1 0,0 1-1,47-24 1,0 47-1,0 0 1,-24 0 0,24 0-1,-23 0-15,0 0 16,-1 0 0,1 0 93,-24 47-62,0-24-32,0 1-15,0-1 16,-24-23 0,24 24-16,-23-24 0,-1 47 15,0 0 1,1-24 0,-1 24-16,1-47 46,23 24 17,-47-1-47</inkml:trace>
  <inkml:trace contextRef="#ctx0" brushRef="#br0" timeOffset="-177640.41">6185 10183 0,'-23'0'125,"23"24"-109,0 23 0,0-24-16,0 1 15,0-1-15,0 1 16,0-1 0,0 1-16,0 23 31,0-24-31,0 1 15,0-1 1,0 1 15,0-1-31,0 1 63,23 0-48,1-1-15,-1 24 79,-23-23-33</inkml:trace>
  <inkml:trace contextRef="#ctx0" brushRef="#br0" timeOffset="-176456.3">5997 10865 0,'0'94'47,"0"-23"-32,71 70 1,-48-70-1,-23-24-15,0 0 16,24 0-16,-24-24 16,0 1-16,0 23 15,0-24 1,23 1-16,-23-1 62</inkml:trace>
  <inkml:trace contextRef="#ctx0" brushRef="#br0" timeOffset="-175018.53">5997 10771 0,'71'0'47,"-48"0"-32,48 24-15,-24-24 0,70 0 16,25 23-1,-72-23-15,24 24 0,235-24 32,-258 0-32,23 0 15,-70 0 1,70 0-16,-47 0 16,23 0-16,-23 0 15,47 0-15,-23 0 16,-48 0-16,25 0 15,-25-24-15,24 24 63,0 0-47,24 0 15,-48 47 125,1 71-156,-24-95 16,23 71-16,1 0 15,-24-23-15,0-47 16,0 46-16,0-46 16,0 46-16,0 1 15,0-48 1,0 1 124,-47-24-124,-188 0 0,93 0-16,48 0 15,-47 47-15,24-47 16,23 0-16,-1 0 16,-46 0 15,94 0-31,0 0 0,0 0 15,24 0-15,-24 0 16,0 0-16,23 0 16,-23 0-16,24 0 15,-24 0-15,23 0 16,1 0-16,-25 23 16,25-23 15,-1 0 16,1 0-47,-1 0 125</inkml:trace>
  <inkml:trace contextRef="#ctx0" brushRef="#br0" timeOffset="-174344.19">6303 11147 0,'0'47'93,"0"24"-93,23-24 16,1 24-16,-24-24 16,0-24-16</inkml:trace>
  <inkml:trace contextRef="#ctx0" brushRef="#br0" timeOffset="-173397.75">6468 11171 0,'23'0'78,"71"0"-62,-47 0-16,-23 0 15,23 0 1,-24 0 0,-23 23-1,24-23-15,-1 24 16,-23 23-1,24-23 1,-24-1 0,0 1-1,0-1-15,0 1 32,-24-1-32,24 1 15,-47-1-15,0-23 16,0 24-1,94-24 204,-23 0-203,46 0-16,-23 0 15,-23 0-15,-1 0 16,1 0 125</inkml:trace>
  <inkml:trace contextRef="#ctx0" brushRef="#br0" timeOffset="-172701.81">6961 10842 0,'48'47'31,"-48"70"-16,0-70 1,0 0-16,0 24 16,0 0-16,0-1 15,23 48-15,-23-71 16,0 0-16,0 23 16,0-46-16,24 46 31,-24-46-31,23-1 15</inkml:trace>
  <inkml:trace contextRef="#ctx0" brushRef="#br0" timeOffset="-172183.14">7220 11053 0,'0'71'94,"0"-1"-94,0-22 15,47 93 16,-47-118-31,0 1 16,0-1-16</inkml:trace>
  <inkml:trace contextRef="#ctx0" brushRef="#br0" timeOffset="-171605.26">7620 10983 0,'0'47'78,"0"-24"-78,24 48 15,-24-48 1,0 48-16,0-47 0,23 46 16</inkml:trace>
  <inkml:trace contextRef="#ctx0" brushRef="#br0" timeOffset="-170838.28">7667 11006 0,'-23'-23'62,"-1"23"-62,0 0 16,1 0 0,-24 23-16,23 1 15,1-24-15,-24 47 16,47-24 0,-24 1-1,48-24 188,-1 0-203,1 0 16,-1 0-16,1 0 31</inkml:trace>
  <inkml:trace contextRef="#ctx0" brushRef="#br0" timeOffset="-169366.66">3175 10701 0,'0'23'125,"0"24"-125,0 118 31,0-142-16,24 24-15,-24-23 16,0-1-16,0 24 0,0-23 16,0 23-1,0-24-15,0 25 16,0-25-16,0 1 16,0 46-16,0-46 15,0 23 1,0-24-1,0 1-15,0-1 16,0 1 0,0-1-1,0 1 17</inkml:trace>
  <inkml:trace contextRef="#ctx0" brushRef="#br0" timeOffset="-166391.06">3222 10677 0,'24'-23'47,"46"23"-47,1 0 15,-24 23 1,0-23-16,23 0 0,-46 0 16,-1 0-16,48 0 15,-24 0-15,0 0 16,0 0 0,-23 0-16,23 0 0,-24 0 31,1 0-16,23 0-15,0 0 16,0 0 0,0 0-16,23 0 15,-23 0-15,0 0 16,-23 24 187,-24 46-187,0-23-16,23 71 15,24 23-15,-47-24 16,0-22-16,0-25 16,0 1-1,0-24-15,0-24 16,0 1-1,0-1 17,0 1-1,0 23-15,0-24-16,0 24 15,0-23 220,-141-24-220,94 0-15,0 0 16,0 0-16,-47 0 31,0 0-31,47 0 16,0-24-16,23 24 15,-23 0-15,0 0 16,0 0-16,-47 0 31,0 0-15,47 0-16,24-23 390,-1-1-343,1 24-15</inkml:trace>
  <inkml:trace contextRef="#ctx0" brushRef="#br0" timeOffset="-160829.75">11289 2234 0,'0'23'78,"0"1"-78,0 23 15,-24 24 1,-23-24-16,24 23 16,-1-46-16,-23 70 15,24-47 1,-24 0-1,47-24-15,-47 24 16,47-23-16,0-1 16,-24 1-1</inkml:trace>
  <inkml:trace contextRef="#ctx0" brushRef="#br0" timeOffset="-155872.02">3081 10677 0,'0'-23'16,"-24"23"-16,1 0 16,-24 0-16,-24 0 15,1 0 1,-24 0-16,47 0 16,-24 0-16,24 0 15,24 0-15,-48 0 16,24 0-16,23 0 15,1 0 1,-1 0-16,24 70 203,0-23-203,0 24 16,-70 23-1,70 0-15,0-71 0,0 24 16,0 24 0,0-48-16,0 1 15,0 0-15,0 23 32,0-24-17,0 1-15,0-1 31,0 1 1,0-1-17,0 1 1,0-1 0,0 1-1,0-1 1,0 1-1,0-1-15,0 1 47,0-1-31,0 1 15,23 23 16,1-24 16,-1 1-63,1-24 15,23 0-15,0 0 16,0 0-16,24 0 15,-48 0-15,48 0 16,-48 0-16,48 0 16,-1 0-16,48 0 15,-24 0 17,-47 0-32,24 0 0,-48 0 15,48 0 16,-48 0 1,1 0-17,-1 0 1,1 0 15</inkml:trace>
  <inkml:trace contextRef="#ctx0" brushRef="#br0" timeOffset="-154493.72">2493 11053 0,'23'-23'0,"1"23"16,0-24 0,46 24 15,24 0-15,-47 0-16,47 0 15,-23 0 1,-1 0-16,-46 0 15,-1 0-15,1 0 16,-1 0 47,-23 47-48,0 0-15,0-23 16,-23-1-16,23 24 15,-24-23-15,1 0 16,-24-1-16,-24 1 16,24-24 15,24 0-15,-24 0 15,47 23-31,-47 1 15,23-24 1,24 23-16,-23-23 16,23 47-1,-24-23 17,1-24-1,23 23-31,0 1 47,0-1 78,47-70-125,0 24 15,-47-1-15,47 1 16,-47-1-16,23 24 31,24 0-15,0 24-1,-23 23 1,-1-47 0,-23 47-16,24-47 31,-1 23 0,-23-46 47,0-48-62</inkml:trace>
  <inkml:trace contextRef="#ctx0" brushRef="#br0" timeOffset="-146102.57">7761 10183 0,'47'0'110,"71"0"-110,-1 71 15,24-48-15,-23 1 16,-47-1-16,23 1 16,-71-24-16,1 23 15,23-23 1,-24 24-16,1-24 15,46 23-15,-23 1 16,24-24-16,-1 23 16,1-23-16,0 0 15,-48 0-15,48 47 16,-1-23 0,-23-24-1,24 0 1,-71 23-16,70 1 15,-46-24-15,23 24 16,-24-24 0</inkml:trace>
  <inkml:trace contextRef="#ctx0" brushRef="#br0" timeOffset="-145157.74">9690 10818 0,'0'24'78,"0"23"-78,0-24 0,0 1 16,0 23 0,23-24-16,-23 1 15,0-1-15,0 1 16,0 23 31,0-24 31</inkml:trace>
  <inkml:trace contextRef="#ctx0" brushRef="#br0" timeOffset="-144128.03">10207 11006 0,'-23'0'47,"-1"0"-31,-23 0-1,23 0-15,24 24 31,0-1-15,0 1 0,0 23-16,0-24 15,0 1 17,0-1-32,24-23 31,23 0-31,-23 0 15,23 0 1,0-47-16,-47 24 0,23-48 31,1 48-31,-24-1 16,0 1 0,0-1-16,0 1 15,0-1 16,-24 24-15,-23-23-16,24 23 16,-1 0-16,1-24 15,-25 1-15,25-1 94,23-23-63,0 24 1,0-1-32,71 24 31,-1 0-31,-46 0 15,23 0-15,-24 0 16,1 0-16,23 0 16,-47 24-1,0-1 1,0 24 0,0-23-16,0-1 15,0 24 1,0 0-16,0-23 15,0-1-15,0 24 16</inkml:trace>
  <inkml:trace contextRef="#ctx0" brushRef="#br0" timeOffset="-143101.8199">10960 10701 0,'47'0'63,"23"0"-63,-46 0 15,-1 0-15,24 0 16,0 0 15,-23 23-15,-24 48-1,0-24-15,0 23 16,0-23-16,0 0 16,0 0-1,-24-23 1,24-1-16,-23 1 16,46-24 109,1 0-110,23 0-15,-24 0 16</inkml:trace>
  <inkml:trace contextRef="#ctx0" brushRef="#br0" timeOffset="-142491.3299">11877 10724 0,'0'-23'16,"-47"23"0,23 0-16,-23 0 31,0 0-31,0 23 15,47 1-15,-23 23 16,23-24-16,-47 24 16,47-23-1,0-1-15,0 24 0,0-23 16,0 23-16,0-24 16,0 24-1,23 0-15,24-23 0,-23-1 16,-1-23-1,1 0 1,-1 0 15,1 0-31,-24-70 16,0-1-16,0 48 16,0-71-16,0 70 15,-24 24-15,1-47 16,-1 47 46,-23 0-46</inkml:trace>
  <inkml:trace contextRef="#ctx0" brushRef="#br0" timeOffset="-141293.2">12465 10559 0,'23'0'0,"1"0"16,-1 0-16,24 0 16,-23 0-16,23 0 15,24 0-15,-24 48 16,-24-25 0,-23 1-16,24-1 0,-1 1 15,-23-1-15,24 48 16,-24-48-1,0 24 1,0-23 0,-24-1-16,24 1 15,-47 23-15,24-47 16,-1 47-16,1-47 16,-1 23-1,0-23 1,24 24 62,24-1-47,70-23-15,-47 0-16,0 0 15,-23 0-15,-1 0 16,1-23-16</inkml:trace>
  <inkml:trace contextRef="#ctx0" brushRef="#br0" timeOffset="-140463.03">13123 10512 0,'24'-23'46,"-1"23"-30,71 70 0,-70-46-16,23 23 15,-47-23 1,0 23 0,0 0-1,0-24-15,0 24 16,0-23-16,0 23 15,0-24 1,0 1-16,-24 23 16,1-47-1,23 23 1,47-23 109,141 0-109,-141 0-1,-23 0-15,-1 0 16,-46 0 93</inkml:trace>
  <inkml:trace contextRef="#ctx0" brushRef="#br0" timeOffset="-139751.03">11853 10654 0,'47'0'63,"-23"47"-63,46 70 31,-23-46-15,-47-24-1,0 0 1,0-24-16,0 1 16,0-1-1,0 1-15,-23 23 31,-1-47-15,1 23 0,-1 1-1,-23-24-15</inkml:trace>
  <inkml:trace contextRef="#ctx0" brushRef="#br0" timeOffset="-138939.37">9337 10771 0,'0'-23'63,"23"46"-63,-23 48 15,24 23-15,-24-24 16,23 142 0,1-118-1,-1-70-15,-23 93 16,0-93-1</inkml:trace>
  <inkml:trace contextRef="#ctx0" brushRef="#br0" timeOffset="-137279.9199">9454 10559 0,'0'-23'47,"71"23"-31,23 0-16,47 0 15,94 0-15,-23 0 16,47 0-16,23 0 15,0 0-15,-47 0 16,95 0-16,-119 0 16,-46-24-1,-47 24-15,-48-23 0,-23 23 16,0 0-16,0 0 16,0 0-1,24 0-15,46 0 16,1 0-16,23 0 15,0 0 1,-70 0-16,70 0 16,-94 0-16,-24 0 15,24 0 1,-23 0 0,-1 0 15,1-24-31,0 24 15,-24-23 1,47 23 0,-24 0-16,1-24 15,-1 24-15,1 0 16,-1 0-16,1 0 16,-1 0-1,1 0 1,46-47-1,-46 47 1,23 0 0,-24 0-16,1 0 125,-1 0-110,-23 71 1,0 23-16,47 0 16,-23 47-16,-24-23 15,23-1-15,-23-46 16,24 70-1,-24-94 1,0-23 78,-118-1-63,48 1-15,23-24-16,-47 0 15,-47 23-15,-283 48 32,-46-48-17,282-23-15,23 71 16,24-71-16,23 0 15,-23 0-15,47 0 16,-94 0 0,-259 0-1,259 0 1,94 23-16,-71 1 16,71-24-16,-23 23 15,-48 24-15,142-47 16,-48 0-16,0 0 15,24 0-15,-117 0 32,46 0-17,71 0-15,-23 0 0,46 0 16,-23 0-16,24 0 16,-25 0-16,-69 0 46,46-23-30,48 23-16,-1 0 0,1 0 16,23-47 109</inkml:trace>
  <inkml:trace contextRef="#ctx0" brushRef="#br0" timeOffset="-136501.27">10630 10583 0,'0'-24'63,"24"24"-63,-1 48 0,-23 93 31,0-47-31,24 0 16,-24-47-16,23 94 0,1-94 15,-24 0-15,23-23 16,-23 23-16,0-24 15,24-23-15,-24 24 16,0-1 62,0 1-62,0-1-1</inkml:trace>
  <inkml:trace contextRef="#ctx0" brushRef="#br0" timeOffset="-135687.3799">12253 10559 0,'0'48'62,"0"116"-46,24-70-16,-1-23 16,1 23-16,-1-47 15,1 47-15,-24-47 16,0 0-16,23-23 15,-23-1 1</inkml:trace>
  <inkml:trace contextRef="#ctx0" brushRef="#br0" timeOffset="-132488.17">12347 2163 0,'-23'24'63,"-24"46"-48,-47-23-15,23 48 16,-23-1-16,-47 23 15,23-23-15,48-23 16,-24 70-16,23-94 16,48 47-1,-1-94-15,24 24 16,-23-1-16,-1 1 16,0-1 15,24 1 0,-23-1-15,23 1-1,-24-24 1,1 0-16</inkml:trace>
  <inkml:trace contextRef="#ctx0" brushRef="#br0" timeOffset="-127223.42">13876 10395 0,'23'-24'94,"24"24"-94,1 0 0,-1 0 16,47 24-16,-24-24 15,-23 0-15,24 0 16,-1 0-16,-46 0 16,70 0-1,47 0 1,165 0 15,-189 0-31,-46 0 16,23 0-16,0 0 15,-70 0-15,23 0 16,-24 0 93,-23 47 1,0 47-95,0-23-15,24-24 16,-24 23-16,47 24 16,-47-70-16,0 46 15,0-46-15,0 23 16,0 0-16,23-24 16,-23 1-16,0 23 15,0-24 1,0 1 15,24-1-31,-24 1 16,0 0 31,0-1 46,0 1-61,0 23-32,-47-47 15,0 23-15,0-23 16,0 0-16,23 0 15,-46 0-15,46 0 16,-47 0-16,1 0 16,-1 0-16,24 0 15,-23 0-15,-1 0 16,48 0-16,-24 0 16,-47 0 15,23 0-16,71 24-15,-24-24 16,1 0-16,-1 0 16,-23 0-1,24 0-15,-24 0 16,23 0 0,1 0-16,-1 0 31,1 0 31,-1 0-46,1 0 0,-1 0-16,1 0 93,-24 23-93,23-23 16,1 0 0,-1 0 15,-23 24 172</inkml:trace>
  <inkml:trace contextRef="#ctx0" brushRef="#br0" timeOffset="-126150.75">14182 10701 0,'0'-47'47,"23"23"-31,48 1-1,-48 23-15,1 0 16,-1 0-1,1 0 17,-1 23-32,1 48 15,-1-48-15,-23 24 16,0-23 0,0 46-16,0-23 15,0-23 1,0 23-16,-23 23 15,23-46-15,-94 70 32,94-71-17,-24-23-15,1 0 16,70 0 109,47 0-109,0 0-1,-47 0-15,24 0 16,-48 0-1</inkml:trace>
  <inkml:trace contextRef="#ctx0" brushRef="#br0" timeOffset="-125107.27">14746 10559 0,'0'-23'16,"0"-24"15,0 23-15,24 1-1,-1-1 1,1 24-16,-1 0 0,1 0 16,-1 0-1,1 0-15,-1 0 16,1 0 0,23 24-1,-47-1-15,23 1 31,-23 23-31,0 0 16,0 0-16,0 24 16,0-48-1,0 24-15,0 24 32,-47-1-32,0-70 15,24 24 1,-1-24-16,1 0 15,46 23 110,1-23-109,-1 0 0,24 0-16,-23 24 15,-1-1 32,-23 1 16,0 46-63,0-46 15,0 46-15,0-46 16,0 23-16,0-23 16,-23-24-16,-1 23 15,-23-23 1,24 0-1,-24 0 1,23 0 15,-70 0-31,24 0 16,46 0 0</inkml:trace>
  <inkml:trace contextRef="#ctx0" brushRef="#br0" timeOffset="-123479.95">13758 2116 0,'0'47'47,"-141"118"-47,71-47 15,-24-1-15,0 24 16,23-70 0,-47 70-16,24-23 15,24-24-15,23-71 16,0 24-16,23-23 16,-23 23-16,24-24 46</inkml:trace>
  <inkml:trace contextRef="#ctx0" brushRef="#br0" timeOffset="-113630.88">15616 10583 0,'24'-24'0,"-1"1"46,1-24-30,-1 23-16,24-46 0,0 23 16,-47 23-1,0-23-15</inkml:trace>
  <inkml:trace contextRef="#ctx0" brushRef="#br0" timeOffset="-113479.71">15875 10136 0,'0'0'0,"24"-23"16,46-95 0,-70 95-16,47-48 15,-23 47-15,23-70 16,-47 47-16,47 0 16,-24 0-16</inkml:trace>
  <inkml:trace contextRef="#ctx0" brushRef="#br0" timeOffset="-113327.84">16322 9266 0,'0'-24'15,"0"1"1,47-48 0,-24 24-1,24-23 1,-23 23-16</inkml:trace>
  <inkml:trace contextRef="#ctx0" brushRef="#br0" timeOffset="-113167.63">16581 8796 0,'23'-24'16,"1"1"46</inkml:trace>
  <inkml:trace contextRef="#ctx0" brushRef="#br0" timeOffset="-112551.13">16769 7643 0,'0'47'63,"0"24"-63,0-1 0,0-23 15,0 24-15,0-24 16,0-24 0,0 1-16,0 0 15</inkml:trace>
  <inkml:trace contextRef="#ctx0" brushRef="#br0" timeOffset="-111472.08">17027 7855 0,'-23'47'79,"-1"0"-64,24 0-15,0-24 16,0 1-16,0 0 15,0-1-15,0 1 16,0-1 15,0 1-31,47-24 16,24 0 0,-24 0-16,-23 0 15,-1 0 1,24-47-16,-47 23 15,24-23 1,-24 23-16,0 1 16,0-1-16,0 1 15,0-1 1,-24 1 0,1-1-1,-1 1 1,1 23-16,-1 0 15,24-24 1,-24 1-16,1 23 16,23-24 31,-24 24-32,24-23-15,-23-1 16,23-23-16,0 24 15,-24-1 1,24 1-16,0-1 16,0 1-1,0-1 1,94-23 0,-46 47-1,-25 0-15,24 0 47,-23 0 0,-1 71-31,-23-24-16,0 23 15,0-23 1,0-23-16,0-1 31,-23 1-15,23-1 15,-24-23-15</inkml:trace>
  <inkml:trace contextRef="#ctx0" brushRef="#br0" timeOffset="-111102.21">17662 8019 0,'0'24'0,"0"0"32,0 23-17,0-24-15,0 24 16,0-23-16,0 23 15,0-24 1,0 1 0,0-1-1</inkml:trace>
  <inkml:trace contextRef="#ctx0" brushRef="#br0" timeOffset="-110366.34">17686 7479 0,'118'0'31,"-71"0"-15,23 0-16,48 23 16,-71 1-1,-24-24-15,-23 70 31,0-23-31,0-23 16,0 23-16,0 0 16,0 23-1,-23-46-15,-24 46 16,0 24-16,23-94 16,-23 71-16,47-47 15,0-1 1,0 1 62,47-24-62,-23 0-1,23-24 63,-24 24-78</inkml:trace>
  <inkml:trace contextRef="#ctx0" brushRef="#br0" timeOffset="-109813.25">18533 7549 0,'0'-47'0,"-24"47"63,1 71-32,23-1-31,0 1 0,-24-24 15,24 0-15,0 23 16,0-23 0,47 24-16,0-71 15,0 0 1,0 0 15,-47-71-15,0 48-16,0-48 15,0 1-15,0 46 16,-23 1-16,23-24 16,-47 0-1,23 47 1,1 0 31</inkml:trace>
  <inkml:trace contextRef="#ctx0" brushRef="#br0" timeOffset="-109450.97">18791 8043 0,'0'24'16,"0"23"-1,24 0 1,-24-24-16,0 1 16,0-1-16,0 1 15,0-1-15,0 1 16</inkml:trace>
  <inkml:trace contextRef="#ctx0" brushRef="#br0" timeOffset="-108679.88">19050 7526 0,'24'-24'47,"23"24"-16,0 47-31,-47-23 15,0 23 1,0-24 0,0 1-16,0-1 15,0 1 1,0 23-16,0 23 16,-24-46-16,24-1 15,0 1-15,-23-1 16,23 1-1,47-24 79,0 0-78,0 0-1,-24 0-15</inkml:trace>
  <inkml:trace contextRef="#ctx0" brushRef="#br0" timeOffset="-108076.37">19450 7502 0,'0'-23'46,"23"23"-30,1 0-16,-1 0 16,1 0-16,-1 47 15,-23 23 1,0-46-16,0 23 16,0 0-16,0 0 15,0 23 1,0-46-16,0 46 15,0-46-15,-23 46 16,-1-70-16,24 24 31,-23 0-31,70-24 78,47-24-78,0 24 32,-47 0-32,-23 0 47</inkml:trace>
  <inkml:trace contextRef="#ctx0" brushRef="#br0" timeOffset="-107775.3">20038 8090 0,'23'0'0,"-23"24"15,0-1-15,0 1 16,0 23-16,0-24 16,0 1-1,0-1 1,0 1-16,0-1 15</inkml:trace>
  <inkml:trace contextRef="#ctx0" brushRef="#br0" timeOffset="-107006.2099">20296 7573 0,'-23'0'0,"23"-24"15,0-23 1,47 47-16,-23-23 15,23 23-15,-24 0 16,1 0 0,-1 0-16,1 0 15,-24 47 1,0 0-16,0 23 16,0 1-16,0-1 15,0-23-15,0 24 16,-47 46-1,23-46 1,1 0-16,23-24 16,23-47 109,48 0-125,23 0 15,-47 0-15,-24 0 16,1 0-16,-1 0 109</inkml:trace>
  <inkml:trace contextRef="#ctx0" brushRef="#br0" timeOffset="-106207.64">20837 7502 0,'0'-23'47,"71"-1"-47,-24 1 16,-23 23-16,23 0 15,-24 0 1,1 0-1,-1 0 1,-23 23 0,47 48-1,-47-48-15,0 95 16,-23-1 0,-48-46-1,24-71 1,47-24 78,24 24-79,-1 0 1,1 0-1,-1 24 32,-23-1-31,0 1 0,0 70 15,0-71-16,0 1-15,-23 23 16,-1-47-16,-23 0 78,24 0-62</inkml:trace>
  <inkml:trace contextRef="#ctx0" brushRef="#br0" timeOffset="-105870.64">21284 8043 0,'0'24'16,"24"-1"0,-24 24-16,0-23 15,0 23-15,0-24 16,0 24-16,0-23 15</inkml:trace>
  <inkml:trace contextRef="#ctx0" brushRef="#br0" timeOffset="-105141.64">21614 7337 0,'-24'24'47,"24"-1"-47,0 25 15,0-25-15,0 48 16,0-24-16,0 0 16,0 0-1,0-24-15,24 24 16,-1-23 15,48-1 0,-24 1-15,0 23-16,-24-24 16,24 24-1,-47-23 16,0-1-31,24-23 16,-24 24 0,0-1-1,0 1 1,0 23 15,-24-47-15,-23 0-1,24 0-15,-1 0 32,-46 0-32</inkml:trace>
  <inkml:trace contextRef="#ctx0" brushRef="#br0" timeOffset="-104734.69">21684 7337 0,'47'-23'62,"47"23"-46,-47-47-16,-23 47 15,-1 0-15,1 0 16,-1 0 31,1 0-47</inkml:trace>
  <inkml:trace contextRef="#ctx0" brushRef="#br0" timeOffset="-103916.84">22601 7337 0,'0'-23'31,"-23"23"-15,-24 0-1,0 70 1,23 1-1,1-24-15,-1-23 16,1 23-16,23 0 16,0 23-16,0-46 15,0 23 1,0 0 0,0 0-1,23-24 16,1 1-15,23-1-16,-24-23 16,24 0-16,-23 0 15,-1 0-15,1 0 16,-1 0-16,24 0 16,-23-23-1,-1-118 16,-23 117-31,0-23 0,0 24 16,0-24 0,0-47-1,0 70-15,0 1 16,0-1-16,-23 1 16,-1-1-1,-23 24 16,0 0-15</inkml:trace>
  <inkml:trace contextRef="#ctx0" brushRef="#br0" timeOffset="-102327.82">19826 7337 0,'-23'-23'16,"23"-24"15,-24 47-16,24-24 1,-23 24 0,-48-23-16,24 23 15,0 0 1,23 0 0,-46-47-16,46 47 0,-23-24 15,0 24-15,24 0 16,-24 0-1,23 0-15,-46 0 0,46 0 16,-23 0-16,24 0 16,-24 0-16,23 0 15,0 0-15,-23 24 16,24-1 0,-1 1-16,1-1 15,-71 71 16,70-47-15,24 1 0,-70 22-16,70 1 15,-24-24-15,24-24 16,0 24-16,0-23 16,0-1-16,0 1 15,0 23-15,0-24 31,0 1-31,0-1 16,0 24 0,47 47-16,-23-70 31,-1 0-31,1-1 0,-1 24 31,1-47-31,-1 0 16,1 47-16,23-23 0,-24-1 15,72 24-15,-25-23 16,-46-1 0,46 1-16,1-24 15,164 47 1,-165-47 0,95 23-1,-141-23-15,70 0 16,-71 0-1,1 0 1,93-70 0,-46-1-1,-24 1-15,0 23 16,-24 0 0,24-48-16,-23 1 0,-24 47 15,0-23 1,0-95-1,0 118-15,0 0 0,-24-23 16,24-1-16,-23 24 16,-1-24-16,-23 1 15,24 70 1,23-24-16,-47 1 0,-94-24 31,23 47-15</inkml:trace>
  <inkml:trace contextRef="#ctx0" brushRef="#br0" timeOffset="-101216.07">13241 10442 0,'0'-24'16,"0"-23"-1</inkml:trace>
  <inkml:trace contextRef="#ctx0" brushRef="#br0" timeOffset="-101056.48">13123 10254 0,'-70'-24'47,"-1"1"-31,1-1-1,-1 1-15,1-1 0</inkml:trace>
  <inkml:trace contextRef="#ctx0" brushRef="#br0" timeOffset="-100896.0399">12535 10019 0,'71'47'0,"-165"-94"0,117 47 15,-93-24-15,23 24 16,0 0-16,-24 0 15,-23 0-15,-47 0 16,-47 0-16,70-23 16,-23-25-16,24 25 15</inkml:trace>
  <inkml:trace contextRef="#ctx0" brushRef="#br0" timeOffset="-100752.09">11077 9807 0,'0'0'0,"-70"-47"15,23 47 1,-24 0-16,1 0 16,-48-24-16,-47 24 15,-46 0-15,-25-23 16</inkml:trace>
  <inkml:trace contextRef="#ctx0" brushRef="#br0" timeOffset="-100583.45">9431 9595 0,'141'24'15,"-282"-48"-15,117 24 0,1 0 32,-24 0-32,-24 0 15,-23 0-15,-23 0 16,23 0-16,-1 0 16,-22 0-16,46 0 15</inkml:trace>
  <inkml:trace contextRef="#ctx0" brushRef="#br0" timeOffset="-100455.87">8561 9595 0,'-24'0'0,"48"0"0,-95 0 15,48 0 1,-1 0-16,-46 0 16,23 0-16,23 0 15,-23 0 1</inkml:trace>
  <inkml:trace contextRef="#ctx0" brushRef="#br0" timeOffset="-100327.52">8184 9548 0</inkml:trace>
  <inkml:trace contextRef="#ctx0" brushRef="#br0" timeOffset="-96932.62">6703 12888 0,'0'70'62,"23"-23"-46,-23 0-16,0-23 16,0 23-16,0 0 15,0-23 1,47-1-1,-23 24-15,-24-23 16,0-1 0,23 1-1</inkml:trace>
  <inkml:trace contextRef="#ctx0" brushRef="#br0" timeOffset="-95988.01">7291 12888 0,'0'-24'0,"0"1"32,-24 23-1,-23 0-31,24 0 15,-24 0 1,23 0-16,1 0 16,-1 0-16,1 0 15,-1 0-15,24 23 16,0 1 0,0 23-1,-47 0-15,47-24 16,0 1-1,0-1 1,0 1 0,0-1-16,0 1 15,0 0-15,0-1 16,0 1-16,24 23 16,23-24-16,-47 1 15,23-1 1,1 1-16,-1-24 31,1 0-31,-1 0 31,1 0-15,23 0-16,0 0 16,0 0-16,-24-47 15,1 47-15,-24-24 16,23-23-16,1 47 15,-24-23-15,0-1 16,0-23 0,0 23-1,0-23 1,0 24 0,0-1 15,0 1-16,-24 23-15,1 0 32,-24 0-17,23 0-15,1 0 16</inkml:trace>
  <inkml:trace contextRef="#ctx0" brushRef="#br0" timeOffset="-94935.95">8067 12747 0,'23'47'62,"-23"0"-62,0 0 16,0-24-16,0 48 16,0-48-16,47 24 15,-47 0 1,0-23-16,0 0 0,24-1 16,-24 1 15,0-1 31</inkml:trace>
  <inkml:trace contextRef="#ctx0" brushRef="#br0" timeOffset="-93989.67">8702 12747 0,'-24'0'63,"1"0"-48,-1 23-15,1-23 16,-24 47-16,23 0 16,24-23-1,0-1 1,0 24-16,0-23 0,0-1 16,0 1-16,0-1 15,0 1-15,0-1 16,0 1-1,0 0 1,0-1-16,0 24 31,24-47 1,-1 0-17,1 0-15,-1 0 16,1 0-1,23 0-15,0 0 16,0-23 0,-47-1 62,0 1-78,0-1 15,0-23 1,-24 47 0,1 0-1,-1 0 1,1 0 0,-24 0-1,0 0-15,70 0 94</inkml:trace>
  <inkml:trace contextRef="#ctx0" brushRef="#br0" timeOffset="-92695.26">9643 12653 0,'0'-24'78,"23"1"-62,1 23-16,46 0 16,-23 0-1,-23 0 1,-1 23-1,-23 24 1,0-23-16,0 23 16,0-24-16,0 48 15,0-48-15,0 24 16,0 0 0,0 0-16,-23-23 15,-1-1 1,24 1-1,-23-24 1,70 0 140,23 0-156,1 0 16,-24 0-16,0 0 16,-24 0-16,1 0 156,-1-24-156</inkml:trace>
  <inkml:trace contextRef="#ctx0" brushRef="#br0" timeOffset="-91895.45">10325 12582 0,'23'-23'47,"48"23"-31,-24 0-1,-24 0 17,-23 23-17,24 1-15,-1 70 16,-23-71-1,0 1-15,0 23 0,0 0 16,0 23 0,0-23-16,-23 0 15,-1-23 17,24-1-17,-23 1 1,117-24 109,94 0-94,-117 0-31,46 0 16,-211 0 109</inkml:trace>
  <inkml:trace contextRef="#ctx0" brushRef="#br0" timeOffset="-91117.03">6209 12629 0,'23'0'47,"24"24"-31,-23 117-16,-1-47 15,1 47-15,-24-71 16,0 1-1,24-24-15,-1 24 16,-23-1-16,0-46 16,0 23-16,24 0 15,-24-24-15,0 1 32,0-71 61</inkml:trace>
  <inkml:trace contextRef="#ctx0" brushRef="#br0" timeOffset="-89151.14">6350 12394 0,'71'0'47,"140"0"-31,-46 0-16,23 0 0,24 0 16,-24 0-16,71 0 15,-24 0-15,94 0 16,-141 0-16,47 0 15,0 0-15,-93 0 16,-1-24-16,-47 24 16,-47-23-1,47 23-15,-24 0 16,95 0-16,0 0 16,23 0-16,-24 0 15,-46 0-15,47 0 16,-71 0-16,-71 0 15,48 0-15,-24-24 16,0 24-16,23 0 16,-22-23-16,46 23 15,70 0-15,-70 0 16,71 0 0,-142 0-1,1 0 32,23 0-31,-23 0-16,-1 0 140,-23 47-124,0 23-16,0 1 16,0 23-16,0 0 15,0 0-15,0 0 16,0 0-16,47 47 15,-23-93-15,-24 22 16,0-23 0,0-23-16,0-1 15,0 1 1,0-1 0,0 1-16,-24-24 15,24 23 16,-47 1 1,24-1-32,-25-23 15,-22 0 1,46 0 0,-70 0-16,-47 0 15,-23 0-15,22 0 16,-116 0-16,-24 0 15,93 0-15,1 0 16,0 0-16,0 0 16,23 0-1,-46 0 1,46 0-16,-188 0 31,236 0-31,46 0 0,1 0 16,23 0-16,-24 0 15,0 0-15,1 0 16,23 0-16,-24 0 16,-23 0-16,24 0 15,23 0 17,0 0-17,0 0-15,-1 0 0,-22 0 16,-48 0-1,24 0-15,47 0 0,24 0 16,-24 0 0,23 0-1,1 0-15,-1 0 16,-23 0 15,24 0-15,-1 0-1,1 0-15,-1 0 16,0 0 0,-46 0-1,-24 0-15,47 0 157,-24 0-142,1 0-15,-1 0 16,24 0-1,24 0-15,93 0 141,24-23-125</inkml:trace>
  <inkml:trace contextRef="#ctx0" brushRef="#br0" timeOffset="-88334.88">7596 12417 0,'24'0'63,"0"95"-47,23 187-1,-47-188 1,0-47-16,0 23 15,0-23-15,0-23 16,0-1-16,23 25 31,-23-25-31,0 1 16,0-1 46,0 1-46</inkml:trace>
  <inkml:trace contextRef="#ctx0" brushRef="#br0" timeOffset="-87510.7399">9172 12276 0,'47'94'47,"-23"-70"-47,-24 23 15,0 0-15,23 71 32,-23-71-32,47 117 15,-23-93 1,-24-1-16,0 1 0,0-24 15,0 47 1,23-23-16,-23-24 16,47 0-16,-47-24 15,0 1-15,0-1 16,0 24-16,0-23 16,0-1-16,0 1 15</inkml:trace>
  <inkml:trace contextRef="#ctx0" brushRef="#br0" timeOffset="-86271.66">6468 13476 0,'0'-24'47,"-47"24"-16,0 0-31,-1 24 16,1-1-1,-23 24-15,-1-23 16,-93 70 0,70-24-1,70-46-15,-46-24 16,23 47-16,-24-23 15,0-1-15,1 24 16,-24-47-16,-24 24 16,1-1-16,-1 1 15,-23-1-15,70-23 16,1 24-16,-1-1 16,48-23-16,-1 0 15,1 0-15,-1 0 16,1 24-1</inkml:trace>
  <inkml:trace contextRef="#ctx0" brushRef="#br0" timeOffset="-82551.23">3598 14534 0,'0'-23'203,"0"-1"-187,47 1-16,-23 23 16,23 0-16,-24 0 15,24 0 1,-23 0-16,0 0 15,23 0 1,0 23-16,-47 1 63,0-1-63,0 48 31,0-24-16,0 0-15,0-24 16,-24 24-16,1-23 16,-24-1-1,23 1 1,0-1-16,1-23 16,70 24 124,-23-24-124,46 0-16,-46 0 15,46 0-15,-46 0 16</inkml:trace>
  <inkml:trace contextRef="#ctx0" brushRef="#br0" timeOffset="-81133.75">5315 14652 0,'0'-24'31,"-70"24"-15,46 24 0,1-24-16,-1 23 15,1 1-15,23-1 32,0 1 46,23-24-63,24 0-15,-23 0 16,-1 0 0,1-47 15,-24 0 0,0 23-15,0 1 31,-24-1-32,1 1 1,23-1-16,-47 1 15,47-1-15,-24 1 32,1 23-17,23-24 1,0 1 0,0-1-1,0-23 1,0 23-16,23 1 15,1-1-15,-1 1 16,1 23 15,-1 0-31,24 0 0,-47 23 16,24 1 0,-1-24-16,1 23 46,-24 1-30,0-1 0,0 25-1,0-25 1,0 1 0,0-1-16,-24-23 15,24 24-15,0-1 16,-23 1-16,23-1 15,-24-23 1,1 47-16,-1-23 16,-23 23-1</inkml:trace>
  <inkml:trace contextRef="#ctx0" brushRef="#br0" timeOffset="-80318.09">3081 14111 0,'23'117'31,"1"-70"-15,-1 0-16,-23 0 15,0 1-15,0-1 16,48 70-16,-25-46 16,1 117-1,-24-165 1,0 24-16,0-23 16,0-1-1,0 1-15,0-1 31,0 1-15,0 0-16</inkml:trace>
  <inkml:trace contextRef="#ctx0" brushRef="#br0" timeOffset="-78862.82">3199 14252 0,'23'0'32,"24"0"-17,24 0-15,46 0 16,-23 0-16,47 0 15,-23 47-15,70-47 16,-23 0 0,23 0-16,-94 0 0,212 0 31,-259 0-31,23 0 16,1 0-16,-1 0 15,-46 0-15,23 0 16,24 0-16,-24 0 15,0 0-15,-24 0 16,24 0 0,-23 0-1,23 0 1,0 0-16,23 0 16,-23 0-16,-23 0 15,46 0 1,-46 0-16,-1 0 15,1 0 1,0 0 15,23 0-15,-24 0-16,1 47 141,-24 24-141,0-1 15,0 95-15,0-48 16,0-23-16,0 0 15,0-23-15,0-24 16,0-23 0,-24-24 62,1 0-63,-48 23-15,0-23 16,48 24-16,-48-24 16,-23 23-16,24-23 15,-1 0-15,1 0 16,-1 0-16,-70 0 16,23 0-16,-46 0 15,-48 0-15,-23 0 16,47 0-16,-47 0 15,46 0-15,25 0 16,-1 0-16,71 0 16,71 0-16,-1 0 15,1 0-15</inkml:trace>
  <inkml:trace contextRef="#ctx0" brushRef="#br0" timeOffset="-77938.01">4092 14393 0,'0'165'110,"0"-95"-110,0 1 15,0-24-15,0 47 16,0-24-16,0-23 16,0 0-16,0 1 15,24-25 63</inkml:trace>
  <inkml:trace contextRef="#ctx0" brushRef="#br0" timeOffset="-75646.13">4751 14299 0,'0'23'63,"0"1"-63,0-1 16,23 25-1,-23-25-15,0 48 16,0-1-16,0-46 15,0 46-15,0-46 16,0-1-16,0 24 16,0-23-1,0-1 1,0 1-16,0-1 16,0 1-1,0 46 16,0-46-31,0-1 16,0 1 0</inkml:trace>
  <inkml:trace contextRef="#ctx0" brushRef="#br0" timeOffset="-67294.4099">7455 13382 0,'24'23'93,"23"48"-77,-24-24-16,-23-24 16,24-23-16,-1 24 15,48 70-15,-47-71 16,-1 24-16,24-23 15,-47 47-15,47-24 16,-23 0-16,-1 0 16,24 0-1,-47 0-15,0-24 16,0 1-16,0-1 16,24-23-16,-24 24 15,0-1 1,0 1-1,0-1 1,0 1 0,0-1-16,23 1 15</inkml:trace>
  <inkml:trace contextRef="#ctx0" brushRef="#br0" timeOffset="-66683.14">7479 14722 0,'0'47'63,"0"0"-47,0 24-16,0-1 15,0 1-15,0-47 16,0 23-16,0-24 15,0 1-15,0-1 16</inkml:trace>
  <inkml:trace contextRef="#ctx0" brushRef="#br0" timeOffset="-65967.64">7691 14628 0,'47'-23'16,"47"23"-16,-24 0 16,24 0-16,-47 0 15,0 0-15,-23 0 16,46 0 0,-70 47 15,0 0-16,0 47 1,0-47-16,-23 0 16,-1 0-16,-46 23 15,46-22 1,-23-25-16,47 1 125,24-24-125,23 0 16,-24 0-1,1 0 1,23 0-16,-24 0 15,24 0-15,-23 0 16</inkml:trace>
  <inkml:trace contextRef="#ctx0" brushRef="#br0" timeOffset="-65134.12">8655 14675 0,'0'47'63,"0"47"-63,0 189 31,0-189-31,0-71 16,0 24-16,0-23 15,23-24 95</inkml:trace>
  <inkml:trace contextRef="#ctx0" brushRef="#br0" timeOffset="-64662.65">9125 14464 0,'0'70'47,"0"-23"-47,24 24 16,-24 23-16,0 141 31,23-117-16,-23-95 1,0 24-16,0-23 16,24-1-16,-1 24 15,-23-23 17</inkml:trace>
  <inkml:trace contextRef="#ctx0" brushRef="#br0" timeOffset="-63895.21">9125 14652 0,'-23'23'62,"-1"24"-62,-23 24 16,24 23 0,-1-47-1,1-24 1,93-23 140,118 0-140,-141 0-16,0 0 15,-23 0 1,-1 0 15,-46 0 32,-118 0-63</inkml:trace>
  <inkml:trace contextRef="#ctx0" brushRef="#br0" timeOffset="-63215.59">7103 14605 0,'0'47'63,"0"70"-63,0 1 15,23-1 1,-23-22-16,24-1 0,23 47 31,-47-24-15</inkml:trace>
  <inkml:trace contextRef="#ctx0" brushRef="#br0" timeOffset="-61991.08">7220 14581 0,'24'0'16,"-1"-23"0,71 23-1,0 0-15,71 0 16,-24 0-16,47 0 16,71 0-16,23 0 15,-23 0-15,-118 0 16,24 0-16,-142 0 15,24 0 1,-23 0-16,-1-24 0,1 24 16,-1-23-16,1 23 15,46-24-15,1 24 16,-48 0 0,24 0-16,-23 0 15,-24-23 1,23 23 15,25 0-15,-25 0 93,24 117-93,-23-70-16,23 94 15,0 24-15,0 0 16,-24-24-16,1-24 16,-1-70-16,-23 0 15,0-23-15,0 23 16,0-24 31,0 1-16,0-1-15,0 1-16,-23-24 15,-24 0-15,-24 0 16,1 23-1,-48-23-15,0 48 16,-23-25-16,-47-23 16,94 24-16,-94-24 15,0 0-15,47 0 16,0 0-16,-24 0 16,94 0-16,-23 0 15,47 0-15,-47 0 16,24 0-16,-24 0 15,23 0-15,-23 0 16,0 0-16,23 0 16,1 0-16,-1 0 15,48 0 17,70 0 77,70 0-93</inkml:trace>
  <inkml:trace contextRef="#ctx0" brushRef="#br0" timeOffset="-61228.97">8373 14652 0,'23'0'47,"24"188"-31,-47-94-16,0 24 15,47 23 1,-47-47-16,0 0 15,0 0-15,0-24 0,0 1 16,0-48 0,0 25-16,0-25 47</inkml:trace>
  <inkml:trace contextRef="#ctx0" brushRef="#br0" timeOffset="-58095.1">9407 13476 0,'24'0'32,"-1"0"-32,24 0 15,1 23 1,-48 1-16,70-1 15,-46 1-15,23-1 16,0 48-16,23-1 16,-46-46-16,23 47 15,47 23 1,-71-71-16,1 24 16,23 0-16,-24-23 0,1-1 15,23 1-15,-23-1 16,-24 1-1,23-1 1,1-23 31,-1 24-47,24-1 16,-23 1-16,-1 23 15,1 0-15</inkml:trace>
  <inkml:trace contextRef="#ctx0" brushRef="#br0" timeOffset="-57466.77">10607 14487 0,'0'94'78,"23"-23"-78,-23 23 16,47-24-16,-47 1 0,0 46 31,24-22-31,-24-25 32,23 1-32,-23-48 15,0 1-15,0-1 16,24 1-16</inkml:trace>
  <inkml:trace contextRef="#ctx0" brushRef="#br0" timeOffset="-56037.52">10630 14417 0,'24'0'79,"-1"0"-64,95 23-15,-24-23 16,0 47-16,47-47 15,-23 0-15,-24 0 16,0 0-16,-47 0 16,24 0-16,-48 0 15,24 0-15,24 0 16,-24 0-16,0 0 16,47 0-16,47 0 15,-70 0-15,23 0 16,-71 0-16,24 0 15,-23 0-15,-24-23 16,47 23 0,-24 0-16,24 0 31,-23 0 125,-1 0-156,24 47 16,-47 23-16,24 1 15,23 46-15,-24-70 16,1 24-16,-1-24 16,1 0-16,-1-24 15,-23 1 17,0 0 61,0 23-77,-23-47-16,-118 47 31,-47 0-15,70-47-16,24 0 0,-47 0 15,23 0 1,1 0-16,-24 0 16,23 0-16,71 0 15,-47 0-15,23 0 16,1 0-16,-1 0 16,48 0-16,-24 0 15,23 0-15,1 0 16,-24 0-16,23 23 109</inkml:trace>
  <inkml:trace contextRef="#ctx0" brushRef="#br0" timeOffset="-55424.96">10936 14816 0,'0'24'63,"0"46"-48,0 24-15,24-46 16,-24 22-16,0-23 15,0 0 1,0-23 0</inkml:trace>
  <inkml:trace contextRef="#ctx0" brushRef="#br0" timeOffset="-54406.21">11289 15004 0,'-24'0'47,"-23"0"-16,24 0-31,23 24 16,0 0 15,0-1-16,0 1 1,0-1 0,0 24-16,23-47 15,1 0 1,-1 0 31,-23-47-16,0 24-15,0-1 31,0 1-32,-23-1-15,-1 24 16,24-24 15,-23 24-15,23-23-16,-24-1 15,24 1 32,-23 23-47,23-24 16,0 1-1,0-1-15,0 1 16,0-1 0,23 1-1,1 23 63,-1 0-62,-23 23 0,0 1 31,0-1-47,0 1 15,0-1 1,0 1-1</inkml:trace>
  <inkml:trace contextRef="#ctx0" brushRef="#br0" timeOffset="-53784.18">11406 14487 0,'0'24'63,"0"93"-48,48 1-15,-48-71 16,23 70-16,24 1 15,-23-71-15,-24 0 16,0-23-16,0-1 16,0 1-16,0-1 15</inkml:trace>
  <inkml:trace contextRef="#ctx0" brushRef="#br0" timeOffset="-53102.08">11618 14840 0,'0'-24'16,"47"24"15,-23 0-15,-1 0 0,1 0-16,-1 0 15,1 0 1,-24 24-1,0 23 1,0 23 0,0-23-16,0 1 15,0-25 1,47 1 156,23-24-157,-46 0 1</inkml:trace>
  <inkml:trace contextRef="#ctx0" brushRef="#br0" timeOffset="-52448.15">12300 14887 0,'0'-24'0,"0"1"16,-23 23-1,-24 0 16,47 23-31,0 1 16,0-1 0,0 1-1,0-1 1,0 1 15,0-1-31,23 25 31,1-25-31,-1-23 16,1 0-16,-1 0 47,24 0-31,-47-23-16,0-25 15,0 1-15,0 24 16,0-24-1,0 23 1,0-23 0,-47 47 46,24 0-46</inkml:trace>
  <inkml:trace contextRef="#ctx0" brushRef="#br0" timeOffset="-50720.35">11548 13264 0,'0'24'406,"0"-1"-390,23 1-16,1-24 15,-1 0 1,24 23-16,0 24 16,0-23-1,-23-24-15,-1 0 16,48 47-16,-71-24 16,47-23-16,23 24 15,-23-1-15,118 48 31,-47-24-31,-48 0 0,1-47 16,-1 47-16,1-23 16,-48-24-16,1 0 15,23 23-15,47 24 16,-70-47-16,23 0 16,0 0-1,0 24-15,117 46 31,-93-46-31,23-1 16,-71 1-16,48-1 16,-47-23-16,-1 0 15,1 24-15,-1-24 16</inkml:trace>
  <inkml:trace contextRef="#ctx0" brushRef="#br0" timeOffset="-50173.89">13852 14228 0,'0'47'62,"24"71"-46,23-24-16,-47 0 16,23-23-16,-23-1 15,0-23-15,24 0 16</inkml:trace>
  <inkml:trace contextRef="#ctx0" brushRef="#br0" timeOffset="-48796.7299">13899 14087 0,'24'0'78,"23"0"-62,71 0-16,-24 0 15,117 0-15,-23 0 16,95 0-16,46 0 16,-94 0-16,47 0 15,-23 0-15,-47 0 16,-48-23 0,-70-1-16,165-23 31,-259 24-31,47 23 15,0 0-15,-23 0 16,-1 0 0,1 0-16,-1 0 31,1 23 125,-1 1-140,1 70-16,-1 23 15,1-70-15,23 24 16,-47-48-16,23 25 16,-23-1-16,0 0 47,24-47-32,-24 23 1,0 1 15,0-1-15,-24-23 15,-46 0-31,-1 0 16,1 0-16,-24 0 15,-24 0-15,-23 24 16,23-1-16,-70 1 15,-47 23-15,-259-24 32,353 1-32,-118-1 15,142-23-15,-24 0 16,94 0-16,-24 0 16,24 0-16,0 0 15,0 0 1,0 0-1,0 0 1,23 0-16,-23 0 16,24 0-1,-1 0 1,1 0-16,-24 0 31,23 0-31,-23 0 16,24 0-1</inkml:trace>
  <inkml:trace contextRef="#ctx0" brushRef="#br0" timeOffset="-47045.51">14205 14228 0,'0'24'140,"24"-1"-140,-24 24 16,0-23-16,0-1 16,0 25-16,0-25 15,0 1-15,0 46 16,0-46-16,0 23 15,0-24 1,23 1 140,71-24-140,-47 0 0,47 0-16,-70 0 15</inkml:trace>
  <inkml:trace contextRef="#ctx0" brushRef="#br0" timeOffset="-46085.55">14605 14346 0,'24'-24'15,"-1"24"-15,-23-23 16,24-1 15,23 24-31,70 0 31,-70 0-31,-23 0 63,-1 0-47,-23 24-16,0-1 15,0 24-15,0-23 16,0 0-16,0-1 15,-94 95 1,94-95 0,-23 1-1,-1-24 79,48 0-63,-1 0-15,1 0 0,-1 0 15,1 0 47,-24 23-47,0 1-31,0 23 16,-24-47 15,1 0-15,-1 0 15,1 0-15,-1 0-1</inkml:trace>
  <inkml:trace contextRef="#ctx0" brushRef="#br0" timeOffset="-45337.1899">14182 14275 0,'-24'0'47,"-23"0"-32,24 0 1,-1 0 0,1 0-1,-1 24-15,24-1 16,0 1-1,0-1 1,0 1 0,0 0-1,24 23 1,46-24 0,48-23-16</inkml:trace>
  <inkml:trace contextRef="#ctx0" brushRef="#br0" timeOffset="-44528.43">15381 14111 0,'0'70'47,"0"-23"-31,0 24-1,0-1-15,0 25 0,0-25 16,0-46-1,0 23-15,0-24 0,24 1 32,-24-1-17</inkml:trace>
  <inkml:trace contextRef="#ctx0" brushRef="#br0" timeOffset="-43622.36">15687 14322 0,'0'-23'16,"-24"23"15,24 23 32,0 24-48,24-23 32,-1-24-31,1 24-1,-1-1 1,1 1 0,-1-1-1,-23 1 17,0-1-17,0 1 16,0-1-15,0 24 47,-23-47-32,-1 24-16,1-24 48</inkml:trace>
  <inkml:trace contextRef="#ctx0" brushRef="#br0" timeOffset="-43119.83">15687 14346 0,'47'0'78,"23"0"-63,1-47-15,-24 47 16,24-24-16,-48 24 16</inkml:trace>
  <inkml:trace contextRef="#ctx0" brushRef="#br0" timeOffset="-41772.2899">16439 14205 0,'-47'-24'0,"24"24"15,-1 0 1,1 0 0,-24 0-16,0 0 31,0 47-31,0-23 16,23 70-16,24-47 15,0-23 16,0 23-15,0-24 0,0 1-1,0-1-15,0 1 16,0-1-16,24 1 16,23 23-16,0-47 15,0 0-15,-24 23 16,24-23-1,0 0-15,-23-23 63,-24-48-47,0 48-16,0-24 0,0 0 15,0 23 1,0 1-16,0-1 31</inkml:trace>
  <inkml:trace contextRef="#ctx0" brushRef="#br0" timeOffset="-36355.17">14605 2046 0,'-24'0'47,"1"0"-47,-24 47 15,-24 47 1,48-47-16,-71 71 16,23-48-16,24 24 15,-23 47-15,-1-70 16,1 23-16,46-47 15,0-24-15,1 1 16</inkml:trace>
  <inkml:trace contextRef="#ctx0" brushRef="#br1" timeOffset="-25693.3299">4280 14534 0,'-23'-23'15,"46"-1"63,1 1-62,-1 23-16,24 0 16,24-24-16,0 24 15,-24-47-15,0 47 16,23 0-16,-46 0 94,-24 47-16,0-23-63,0 23 1,-24-24-16,1 24 16,-1-47-16,-23 24 15,47-1 1,-47 1-16,24-24 16,-1 23-1,1-23 1,-1 0 15,48 0 125,23 0-140,-24 0-16,1 0 16,-1 0-16,1 0 31,23 0 0,-24 24 0,-23 23 1,24-24-32,-24 24 78,0-23-16,-24-1-46,1-23-16,-95 47 31,95-47-31,-1 24 16,-23-24-16,23 0 15,24 23-15,-23 1 16,-1-24 0,1 0-1,-1 0 16,1 0 79</inkml:trace>
  <inkml:trace contextRef="#ctx0" brushRef="#br1" timeOffset="-15886.89">15969 2187 0,'0'-24'78,"-47"71"-78,-47 95 16,-24-25-16,71-46 15,-47 23-15,24-24 16,-1-23 0,48-23-16,-24 46 15,23-46-15</inkml:trace>
  <inkml:trace contextRef="#ctx0" brushRef="#br1" timeOffset="-8213.76">10583 14440 0,'-23'0'62,"-1"0"-46,1 0 0,-1 0-1,1 0-15,-1 0 16,1 0-16,-1 0 31,-23-23 47,24 23 32,-1 0-95,1 0-15,-1 0 16,1 23 203,23 71-219,0-47 15,0-23-15,0 23 16,0 0-16,0 0 15,0-24 1,-24 1-16,24 23 0,-23-24 31,23 1-31,0-1 16,0 1 15,0-1-31,0 1 16,0 23 15,0-23-15,0-1-1,0 1 1,0-1 0,0 1-1,0-1 1,0 1-1,23 23 1,-23-24 0,24-23 156,-1 0-157,1 0-15,23 0 16,-24 0-16,24 0 15,-23 0-15,23 0 16,0 0-16,-24 0 16,24 0-16,0 0 15,0 0 1,0 0 15,-23 0 0,-1 0-15,1 0 15,0 0 1,-1 0-32,1 0 15</inkml:trace>
  <inkml:trace contextRef="#ctx0" brushRef="#br1" timeOffset="-6891.28">10419 14769 0,'0'47'46,"0"-23"-30,0-1-16,0 24 16,0-23-16,0 23 15,-47-24-15,47 1 16,0 0 0,0-1 15,0 1 31</inkml:trace>
  <inkml:trace contextRef="#ctx0" brushRef="#br1" timeOffset="-5188.46">10536 14816 0,'24'-23'94,"-1"23"-79,24 0 17,-23 0-17,23 0 251,-24-24-250,1 24 202,-24 24-202,0-1-16,0 24 16,0-23-1,0-1 1,-24 24-16,1-47 31,23 47-15,0-23 31,-24 0-32,24-1 16,-23 1-31,-1-1 47,24 1 0,-23-1 0</inkml:trace>
  <inkml:trace contextRef="#ctx0" brushRef="#br1" timeOffset="880.02">5762 12041 0,'0'94'47,"0"-23"-47,0 93 31,-23-117-31,-1 0 15,24 1 1,-47-48 0,0 23-1,-118 24 17,24-47-17,24 71-15,-48-71 0,-23 23 16,23 1-16,-70-1 15,23 24-15,118-23 16,0-24-16,47 47 16,-47-47-1,71 23-15,-1-23 16,-23 0 0,23 24-16,-23-1 15,-23 1-15,-1 23 16,71-24-16,-47 24 15,-23-23-15,-1 47 16,24-48 0,-70 71-16,93-47 0,-47 24 15,48-24-15,-48 70 16,48-70 0,23-23-16,-47 46 15,47-46 1,-47 47-16,23-48 15,-23 24 1,0 0-16,24-23 16,-1-24-16,1 23 31,-24 1-15,23 23-16,-23-24 15,-71 48-15,24-1 16,-70 48-1,-1 0-15,71 23 0,24 0 16,-1 23 0,24-23-16,-24 1 15,48-48-15,-48 47 16,71-94-16,0 0 16,0 0-16,-23-24 15,23 24-15,0 0 16,-47 24-1,23 0-15,1 23 16,-71 47-16,70-24 16,-46 1-16,46-47 15,1-24-15,-1-47 16</inkml:trace>
  <inkml:trace contextRef="#ctx0" brushRef="#br1" timeOffset="4873.7">5856 11994 0,'47'0'0,"24"0"15,-24 0-15,164 0 32,-140 0-32,23 0 15,-23 24-15,-24-24 16,23 0-16,1 23 16,-1-23-16,48 24 15,-48-24-15,25 0 16,-1 0-16,-24 0 15,-23 0 1,71-24-16,-24 1 16,-47 23-16,70 0 15,1-47-15,-47 23 16,46 24-16,-70 0 16,24 0-16,-48 0 15,1 0 1,-1 0-16,24 0 15,0 0 1,0 0-16,-23 0 0,211 71 31,-141-71-31,24 0 16,-24 23-16,24 1 16,-48-24-16,24 23 15,-47-23-15,24 0 16,-24 0-16,23 0 15,1 0-15,94 0 16,-71 0 0,47 0-16,23 0 31,-93 0-31,-48 0 0,71 47 16,1-47-16,46 24 15,-24-24 1,24 23-16,24-23 15,23 0-15,-94 0 16,24 0-16,-24 0 16,-24 0-16,48-23 15,23-24-15,-70 23 16,164-46 0,0 46-1,-117-23-15,-71 47 16,23 0-1,-46-23-15,46 23 16,-46 0-16,70 0 0,-24 0 16,25 0-16,-1 0 15,47 23-15,188 71 16,-235-70 0,47-1-16,-47 1 15,24-1-15,23-23 16,-47 0-16,47 0 15,-47 24 1,71-24-16,-48 0 0,471-47 47,-494 47-47,-46 0 16,22 0-16,-46 0 15,46 0-15,1 0 16,-1 0-16,48 47 15,46 47-15,25 47 16,22-23-16,-46-48 16,-95 48-16,119-24 15,-48 0-15,23-47 16,25 0-16,-48-24 16,47-23-16,-47 0 15,-47 0-15,0 0 16,24-23-16,-71 23 15,-24-24 17,24 24-32,24 0 15,-24 0-15,23 0 16,1 0 0,70 24-16,-94-1 0,-47 1 15,47-1-15,0-23 16,-23 24-1,-24-1-15,23 25 16,1 22-16,23 48 16,-47-71-16,70 94 15,-46-24 1,-24 1-16,0-47 16,23 23-16,-23-47 15,0 23-15,0 1 16,0-24-16,0 23 15,0 24 1,0 1-16,0-25 0,0 118 31,-23-141-31,23-23 16,0 70 0,-24-24-16,24-46 15,0 23-15,0-24 16,0 48-1,-23-24 1,23-23 0,-24-1-1,24 1-15,-23-1 16,23 24 0,-24-47-1,1 47-15,-24-23 16,0 23-1,23-24 1,1 24-16,-24-47 16,-330 118 15,283-118-15,0 47-16,-23 0 15,22-47-15,-22 24 16,70-1-16,0 1 15,-24-1-15,-23-23 16,-23 0-16,46 0 16,0 0-16,-46 0 15,-24 0-15,-24 0 16,0 0-16,48 0 16,-71 0-16,47 0 15,47 0-15,-24 0 16,-23 47-16,0-23 15,23-24 1,24 23-16,-71 1 16,71-24-16,-235 47 15,235-24 1,-47-23 0,-24 0-16,48 0 0,-1 0 15,-23 0-15,-24 0 16,24 0-16,0 24 15,47-1-15,-47-23 16,47 47-16,23-47 16,1 0-16,-1 0 15,24 24-15,-47-24 16,24 23-16,-25-23 16,1 24-16,0-1 15,24-23-15,-48 0 16,71 24-16,-70-24 15,70 23-15,-48-23 16,25 24-16,-1-24 16,1 23-16,23-23 15,-47 0-15,23 0 16,-23 0-16,0 0 16,23 0-16,-23 0 15,24 0-15,-24 0 16,0 0-16,-24 0 15,0 0 1,24 0-16,-23 0 16,46 0-16,-46 0 15,23 0-15,-48 0 16,25 0-16,-71 0 16,47 0-16,-48 0 15,48 0 1,-47 0-16,47 0 0,47 0 15,0 0-15,-24 0 16,48 0-16,-71 0 16,47 0-16,-24 0 15,-70 0-15,23 0 16,-70 0-16,0 0 16,23 0-16,118 0 15,-47 0-15,47 24 16,0-24-16,23 23 15,1-23-15,-165 0 16,117 0 0,0 0-16,1 0 15,46 24-15,-23 0 16,47-24 0,-47 0-16,47 0 0,-118 0 31,48 0-31,-1 0 15,-46 0-15,22 0 16,25 0-16,23 0 16,47 0-16,0 0 15,0 0-15,23 0 16,-46 0-16,-1 0 16,24 0-16,0 0 15,-47 0-15,23 0 16,24 0-16,0 0 15,-23 0-15,23 0 16,-47 23-16,23-23 16,-23 0-16,0 0 15,0 0-15,-24 0 16,24 0-16,0 0 16,0 0-16,23 0 15,48 0-15,-1 0 16,-23 0-16,0 0 15,24 0-15,-1 0 16,-23 0-16,24 0 16,-24 0-1,23 0-15,1 0 16,-1 0-16,1 0 16,-1 0-1,-23 0-15,0 0 16,0 0-16,0 0 15,23 0-15,-23 0 16,24 0 0,-48 0 15,1 0-15,-24 0-16,23 0 15,-23 0-15,47 0 16,0 0-16,0 0 15,0 0-15,0 0 16,0 0 0,-165 0 15,142 0-31,-1 0 0,24 0 16,24 0-16,-1 0 15,0 0 1,-23 0-16</inkml:trace>
  <inkml:trace contextRef="#ctx0" brushRef="#br1" timeOffset="51450.39">7620 4750 0,'-24'0'62,"1"0"-46,-1 0-16,1 0 16,-1 24-16,1-1 15,-1 24 1,1-23-1,-1 0-15</inkml:trace>
  <inkml:trace contextRef="#ctx0" brushRef="#br1" timeOffset="52187.97">7385 4703 0,'23'24'63,"1"-1"-48,-1 24 1,1-23-16,-1-1 16,-23 25 124,24-1-124,-24 0 15,47 0-31,-47-24 16,0 1-1,0-1-15,23 1 16</inkml:trace>
  <inkml:trace contextRef="#ctx0" brushRef="#br1" timeOffset="52874.53">7314 4915 0,'0'-23'31,"47"23"0,-23 0-15,-1 0-16,1 0 16,-1 0-1,1 0 1,-1 0-16,1 0 16,-1 0 62,24-24-63,1 24-15,-25 0 16,1 0-16</inkml:trace>
</inkml:ink>
</file>

<file path=ppt/ink/ink3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4T15:38:15.251"/>
    </inkml:context>
    <inkml:brush xml:id="br0">
      <inkml:brushProperty name="width" value="0.05292" units="cm"/>
      <inkml:brushProperty name="height" value="0.05292" units="cm"/>
      <inkml:brushProperty name="color" value="#002060"/>
    </inkml:brush>
  </inkml:definitions>
  <inkml:trace contextRef="#ctx0" brushRef="#br0">13453 12911 0</inkml:trace>
  <inkml:trace contextRef="#ctx0" brushRef="#br0" timeOffset="1159.9">15216 13335 0</inkml:trace>
</inkml:ink>
</file>

<file path=ppt/ink/ink3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19T08:42:16.5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30245 5409 0,'0'94'110,"0"-70"-110,0 23 15,23-47 204,24 0-219,-23 0 31,-1 0-31,1 0 16,-1 0 15,1 0-31,-1 0 16,1 0-1,0 23 1,-1 1 0,-23-1-1,0 1 1,0-1 0,0 24-16,0 0 31,0-23-16,0-1 1,0 1 0,0-1-16,0 1 31,-23-1 16,-1-23-47,0 0 15,1 0 17,-1 0-32,1 0 0,-1 0 15</inkml:trace>
  <inkml:trace contextRef="#ctx0" brushRef="#br0" timeOffset="12.9">30292 5385 0,'-24'0'16,"95"-23"62,-24 23-78,23-24 16,-22 24-16,-25 0 15,1 0 1</inkml:trace>
  <inkml:trace contextRef="#ctx0" brushRef="#br0" timeOffset="13.9">30268 3880 0,'71'0'62,"-24"0"-62,23 0 16,-22 0-16,-1 0 15,-24 0-15,1 0 16,-1 0 0,1 0-16</inkml:trace>
  <inkml:trace contextRef="#ctx0" brushRef="#br0" timeOffset="14.9">30221 3998 0,'-23'0'15,"46"0"1,1 0-16,70 0 0,-47 0 15,-24 0-15,24 0 16,-23 0-16,0 0 16,-1 0-1,1 0 1,-1 0 15,1 0 16,-1 0-31,-23 23-16,47 1 0</inkml:trace>
  <inkml:trace contextRef="#ctx0" brushRef="#br0" timeOffset="15.9">31186 3527 0,'0'71'78,"0"70"-78,0-47 16,0-23-16,0 23 16,23 23-16,-23-70 15,24-23 1</inkml:trace>
  <inkml:trace contextRef="#ctx0" brushRef="#br0" timeOffset="16.9">31115 3504 0,'-24'0'78,"24"23"-63,-23 1-15,-24 47 16,23-71-16,24 23 16,-23 24-16,-1-23 15,1-1 1,23 1 15,47-24 172,0 0-203,-24 0 16,24 0-16,-23 23 109,-24 1-109,0 23 16</inkml:trace>
  <inkml:trace contextRef="#ctx0" brushRef="#br0" timeOffset="17.9">26905 5644 0,'24'0'47,"70"0"-31,23 24 15,-70-24-31,0 23 0</inkml:trace>
  <inkml:trace contextRef="#ctx0" brushRef="#br0" timeOffset="18.9">27046 5785 0,'0'24'109,"71"-24"-109,-24 0 16,0 0 0,-24 0-1</inkml:trace>
  <inkml:trace contextRef="#ctx0" brushRef="#br0" timeOffset="19.9">27681 5291 0,'0'-23'93,"24"-1"-77,46 24-16,-23 0 16,0 0-16,0 0 15,1 0-15,-1 0 16,-24 0-16,24 0 16,-47 24 62,0-1-63,0 48 1,-47-48 0,0 24-16,0-47 15,23 24-15,-46 23 16,-1-47-16,118 0 140,-23 0-140,23 0 16,-24 0 0,25 0-1,-25 24 1,24 23 15,-47-24 0,24-23-31,-24 24 16,0-1 0,0 1 15,0-1-15,0 1-1,-47-1 1,0 1-16,23-24 15,-23 0-15,47 23 16,-47-23-16,23 0 16,1 0-16,-1 0 15,1 0-15,-1 0 16,-23 0-16</inkml:trace>
  <inkml:trace contextRef="#ctx0" brushRef="#br0" timeOffset="20.9">26858 3692 0,'47'0'94,"0"0"-94,0 0 15,-23 0-15,23 0 16,0 0-16,-24 0 15,1 0-15,-1 0 32</inkml:trace>
  <inkml:trace contextRef="#ctx0" brushRef="#br0" timeOffset="21.9">26811 3951 0,'0'23'15,"24"-23"1,93 0 15,-70 0-31,0 0 16,0 0-16,0 0 16,-23 0-16,-24-23 15</inkml:trace>
  <inkml:trace contextRef="#ctx0" brushRef="#br0" timeOffset="22.9">27799 3433 0,'0'24'297,"0"-1"-251</inkml:trace>
  <inkml:trace contextRef="#ctx0" brushRef="#br0" timeOffset="23.9">27611 3551 0,'-24'0'62,"24"-24"-46,24 1-16,23-1 31,0 1-15,-24 23 0,1 0-1,23 0 1,0 0 93,-47 23-109,0 1 16,0-1-16,0 1 15,0-1 1,0 1-16,0 0 16,-24 23-1,1-24 17,23 1-32,-24-24 0,-23 23 31,24-23-31,23 24 15,-24-24-15,1 23 16,-1-23 0,1 0-1,-1 0 1,1 24-16,23-1 16,-47 71-1,23-70 1,1-24-16,46 0 125,48-47-110,-48 47 1,1-24-16,-1 24 16,1 0 46,-1 0-46,1 0-16,-1 0 15,1 0 17,-1 0-1,1 0 16,-1 0-32,1 0 1,23 0 15</inkml:trace>
  <inkml:trace contextRef="#ctx0" brushRef="#br0" timeOffset="24.9">17169 2516 0,'0'-23'16,"0"-1"-16,0 1 31,-24 23-15,0 0-16,1 0 15,-1 0-15,1 0 16,23 23-16,-47 1 16,23-24-16,24 23 31,0 1-31,0-1 15,0 24 1,0-23 0,24-24-16,-1 23 0,24-23 15,-23 0 17,-1 0-17,1 0 1,0 0-1,-24-47 17,0 0-32,0 24 15,0-24 1,0 23 15</inkml:trace>
  <inkml:trace contextRef="#ctx0" brushRef="#br0" timeOffset="25.9">17427 2399 0,'24'23'47,"-1"48"-31,-23-24-16,0 23 16,0-23-16,0-23 15,47 23-15,-47-24 16,0 1-1,0-71 173,0 23-188,0 1 16,0-24-16,0 0 15,0 0 1,0 23-16,0 1 15,24-1 17,23 24-17,-24 0 1,1 0 0</inkml:trace>
  <inkml:trace contextRef="#ctx0" brushRef="#br0" timeOffset="26.9">18227 2516 0,'0'-23'0,"0"-24"16,-24 23-16,1 24 15,-48 0-15,24 0 16,0 0-16,0 0 16,24 0-16,-24 0 15,-24 24-15,48 23 16,23-24-16,-24 24 16,24-23-1,0 46-15,0-23 0,0 0 16,0-23-1,0-1-15,24 1 32,23-24-17,0 0 1,23 0-16,48-24 16,-95 1-16,48-71 15,-24-24-15,0 48 16,-47 23-16,23-24 15,-23 24-15,0 23 16,0-46-16,0 46 16,0-23-1,0 24-15,0 70 125,0 94-125,24 0 16,23 0 0,-47-47-16,0-23 15,0-24-15,0 0 16,0-24-16,0 1 15</inkml:trace>
  <inkml:trace contextRef="#ctx0" brushRef="#br0" timeOffset="27.9">18439 2751 0,'23'-23'78,"24"-1"-62,-23 1-16,-1 23 16,-23-47-16,24 47 15,-24-24-15,0 1 16,0-1-1,0 1 1,0-1 0,-47 24-1,0 0 1,23 0-16,1 0 16,-1 0-1,0 0-15,24 47 31,0-23-31,0 23 0,0-24 16,0 1 0,0 23-16,0-24 0,0 1 15,24-1-15,0-23 16,23 0 15,-24 0-31,24 0 16</inkml:trace>
  <inkml:trace contextRef="#ctx0" brushRef="#br0" timeOffset="28.9">18650 2563 0,'47'47'63,"0"0"-48,-23 0-15,-24 0 16,0-23 0,0-48 140,0 1-140,0-1-16,0 1 15,0-1 1,0 1-16,23-1 15,1-23-15,-1 24 16,1-1-16</inkml:trace>
  <inkml:trace contextRef="#ctx0" brushRef="#br0" timeOffset="29.9">19450 2304 0,'-24'0'47,"24"71"-47,0-24 15,0-23-15,0 23 16,0-24 15,24-23 63,23 0-78,23-23-1,-46 23 1,-1 0-1,1 0-15,23 0 16,-23 23 15,-1 24-15,-23 0 0,0-23-1,0-1 1,0 24-1,0-23 1,0-1 0,0 1-16,-23-1 15,-1-23-15,-23 0 16,0 24 0,23-24-1,1 0-15,-1 0 16,-23 0-1,24 0 1,-1 0-16</inkml:trace>
  <inkml:trace contextRef="#ctx0" brushRef="#br0" timeOffset="30.9">19403 2399 0,'0'-24'0,"23"24"15,1-23 1,23-1-16,-24 24 16,48 0-16,-48 0 15,24 0-15,-23 0 16,23 0-16,-23 0 16,23 0-1</inkml:trace>
  <inkml:trace contextRef="#ctx0" brushRef="#br0" timeOffset="31.9">20155 2916 0,'47'47'62,"-47"-23"-62,0 23 16,0-24-1,0 1 1,0-1-16,0 1 16,-23-1-16,-1 1 15,-23 23 1,24-47 0</inkml:trace>
  <inkml:trace contextRef="#ctx0" brushRef="#br0" timeOffset="32.9">21026 2352 0,'0'23'47,"0"71"-47,0-23 16,0 23-16,0-47 15,0 0-15,0 0 16,0-24-16,0 1 16,0-1-1,0 1 1,-24-24 62</inkml:trace>
  <inkml:trace contextRef="#ctx0" brushRef="#br0" timeOffset="33.9">20884 2375 0,'-47'47'63,"24"24"-63,-1-1 15,1-46-15,-24 23 16,23 23-16,1-23 16,-1-23-1,24-1 126,24-23-141,23 0 15,23 0 1,-23 0-16,0 0 0,0-23 16,-23 23-16,23-24 15,0 24 157</inkml:trace>
  <inkml:trace contextRef="#ctx0" brushRef="#br0" timeOffset="34.9">21425 2328 0,'0'0'0,"0"-24"16,0 1-16,-47-24 15,24 23-15,-1 1 16,-23-24-1,24 23-15,-24 24 16,23-23-16,-23 23 16,24-24-16,-1 24 15,1 0 1,-1 0 0,-23 0-16,24 0 31,-48 0-31,24 0 0,23 24 15,-23-1-15,24 1 16,-1-1-16,-23 24 16,0 24-1,24 0 1,23-48 0,0 24-16,0 0 0,0 0 15,0 0 1,0 0-16,-47 47 31,47-47-15,0-23-16,0 23 15,0 0 1,0 0 0,0 0-1,23-23-15,24 46 31,0-46-15,-23-24-16,-1 23 16,24 1-16,-23-24 15,23 23-15,-24-23 16,24 0 0,1 0-16,-1 0 15,0 0 1,0 0-1,-24 0 1,1-23-16,-1-24 0,1 23 16,23-46-1,-24 46-15,-23-23 16,24-24-16,-24 24 16,47-47-16,-47 47 15,0 0-15,0-23 16,0-1-16,0 1 15,0 23-15,0-48 16,0 48-16,0-23 16,0 23-16,0 0 15,0 23 1,-24 24 31,24 94-47</inkml:trace>
  <inkml:trace contextRef="#ctx0" brushRef="#br0" timeOffset="35.9">3716 3645 0,'0'24'63,"0"-1"-48,0 1-15,0-1 16,0 24 0,0-23-16,0-1 15,0 1 1,0-1-1,23-23 1,1 24 15,-24-1-15,0 1 0</inkml:trace>
  <inkml:trace contextRef="#ctx0" brushRef="#br0" timeOffset="36.9">3951 3551 0,'47'-24'32,"-23"24"-32,117-23 15,-47 23 1,-47 0-16,-24 0 15,1 0 1,-1 0 0,1 0-1,-1 0 1,1 23-16,-24 1 16,0 23-1,0-23-15,0 23 16,0-24-1,0 24 1,0 0-16,-24-47 16,1 47-16,-1-47 15,24 24-15,-47-1 16,24 1-16,-1-1 16,1-23-16,-1 0 15,24 24-15,-23-24 47,46 0 109,24 0-156,-23 0 16,-1 0 0,1 0-1,-1 0 1,1 0-1,23 0-15,0 0 16</inkml:trace>
  <inkml:trace contextRef="#ctx0" brushRef="#br0" timeOffset="37.9">3504 3339 0,'0'24'63,"0"46"-48,0-23-15,0 24 16,0-24-1,24 47-15,-24-23 16,23-24-16,-23 0 16,0 0-16,24 23 15,-24-23-15,0-23 16,0-1-16,0 24 16,23-47-16,-23 24 15,0 23-15,0-24 31,0 1 16</inkml:trace>
  <inkml:trace contextRef="#ctx0" brushRef="#br0" timeOffset="38.9">4727 3974 0,'-23'24'79,"23"-1"-79,0 48 31,-24-1-16,24-46-15,0-1 0,-47 1 16,24-24-16,23 24 31</inkml:trace>
  <inkml:trace contextRef="#ctx0" brushRef="#br0" timeOffset="39.9">4892 3527 0,'0'47'78,"0"-23"-62,0 23-16,0 0 15,0 24-15,0-48 16,23 71 0,-23 0-1,24-47-15,-24 0 16,23 0-16,-23-23 16,0-1-16,24 1 15,-24 47 16,0-24-15</inkml:trace>
  <inkml:trace contextRef="#ctx0" brushRef="#br0" timeOffset="40.9">5386 3598 0,'23'0'78,"-23"118"-62,24-48-16,-24 1 16,0 23-16,47 0 15,-47-47-15,47 0 16,-47-24-16,0 24 15</inkml:trace>
  <inkml:trace contextRef="#ctx0" brushRef="#br0" timeOffset="41.9">5292 3480 0,'0'47'47,"-24"0"-32,1 1-15,-1-48 16,24 47-16,0-24 16,-23 24-16,-1 0 15,1-23 1,23-1 0,-24-23-1,24 24 16,0-1 79,141-23-95,-94 0-15,24 0 16,-24 0 0,23 0-16,-23 0 0,-23 0 15,-1 0-15,1 0 16</inkml:trace>
  <inkml:trace contextRef="#ctx0" brushRef="#br0" timeOffset="42.9">5880 4115 0,'0'24'78,"0"23"-62,0-24-1,0 1-15,0 0 16,-24-1 0</inkml:trace>
  <inkml:trace contextRef="#ctx0" brushRef="#br0" timeOffset="43.9">6068 3433 0,'0'94'31,"0"-47"-15,23 24-16,-23-24 16,0 0-1,24-23 1,-24 23-16,0 23 15,0-23-15,0-23 16,23 23-16,-23 0 16,0-24-1,24 1 48</inkml:trace>
  <inkml:trace contextRef="#ctx0" brushRef="#br0" timeOffset="44.9">6703 3386 0,'0'-23'0,"-24"23"47,1 0-47,-1 0 0,-46 70 31,70-46-31,-47 70 16,23-47 0,1 0-16,23-23 15,0 23-15,0 0 16,0-24-16,0 24 15,0 0-15,0 0 16,0-23 0,0 23-16,23-24 31,1 1-31,-1-1 16,1 1-16,-1-24 15,1 0-15,-1 0 16,1 0-16,-1 0 15,1 0-15,-1 0 16,1 0 0,-1 0-1,1-47 1,-24 23-16,0 1 16,0-1-16,0 1 15,0-1 1,0 1 15,-47-1-15,23 24-16,-23 0 15,24 0-15,-1 0 16,1 0-16,-1 0 31,1 0-15,-1 0-1</inkml:trace>
  <inkml:trace contextRef="#ctx0" brushRef="#br0" timeOffset="45.9">7079 4045 0,'24'0'62,"-24"47"-62,0-24 16,0 24-16,0-23 15,0-1-15,0 25 16,0-25 0</inkml:trace>
  <inkml:trace contextRef="#ctx0" brushRef="#br0" timeOffset="46.9">7314 3504 0,'0'23'94,"0"1"-94,0 23 0,0 24 15,0-48 1,0 24-16,0-23 16,24 140-1,-24-117 17,23-23 30</inkml:trace>
  <inkml:trace contextRef="#ctx0" brushRef="#br0" timeOffset="47.9">7973 3739 0,'-24'0'47,"1"0"-47,-1 0 16,1 0-1,-24 0-15,23 47 16,24 0 0,0-23-16,-47-1 15,47 1 17,0-1-17,24 1-15,-1-1 31,1-23-15,23 0 0,-24 0-1,24 0 1,-47-23 31,0-1-16,0 1-15,0-1-1,0 1 1,0-1-16,0 1 16,-47-1 15,24 1 0,-24 23-15,47-24-16,-24 1 15,1 23-15,23-24 16,-24 1 0,24-1-1,0 1 1,-23-25-1,23 25 1,0-1 15,0-23-15,0 24 0,23-24-16,24 47 15,-47-24 1,24 24-16,-1 0 15,1 0 1,-1 0 15,1 0 1,-1 0-17,1 24 1,-24-1 15,0 1-15,0-1-1,0 1 1,0-1-16,0 1 31,0 23-15,0-23-1,-24 70 1,24-71-16,-23 48 16,23-48-16,-47 1 15,47-1 48</inkml:trace>
  <inkml:trace contextRef="#ctx0" brushRef="#br0" timeOffset="48.9">3528 3339 0,'23'0'62,"1"0"-46,46 0-16,-46 0 16,23 0-1,0 0-15,0 0 16,24 0-16,-24 0 16,0 0-16,47 0 31,-71 0-31,95 0 15,-95 0-15,48 0 16,-1 0-16,-46 0 16,-1 0-16,25 0 15,22 0 1,-46 0 0,-1 24-16,24-24 15,0 0-15,0 0 16,24 0-16,-1 0 15,-23 0-15,24 0 16,-24 0 0,-24 0-1,25 0-15,46 0 32,0 0-32,-24 0 0,-23 0 15,24 0-15,-24 0 16,-24 0-16,1 0 31,23 0-15,-24 0-16,24 0 15,24 0-15,-24 0 16,0 0-16,-23 0 16,-1 0-1,1 0-15,-1 0 16,24 0-1,24 0-15,-48 0 16,48 0 0,-48 0-16,48-24 15,-48 24-15,1 0 16,-1 0-16,1 0 16,0 0-16,23-23 15,23 23-15,-23 0 16,47 0-16,-23 0 15,-1 0-15,-46 0 16,23 0-16,-24-24 16,24 24-1,-23 0 1,23 0 0,0-23-16,24 23 0,-24 0 15,-24 0-15,1 0 16,23 0-16,0 0 31,-24 0-31,118-47 31,-70 47-31,-24 0 16,0 0-16,-23 0 16,-1 0-1,24 0 1,24 0-1,-24 0-15,23 0 16,1 0-16,-48 0 16,24 0-16,0 0 15,-23 0 1,-1 0 15,1 0 0,-1 0-15,1-24 0,-1 24-1,-23 71 126,0-1-125,0 95-1,0-24 1,0-70-1,0-24-15,0 23 16,48-46-16,-25 23 16,-23 47-16,0-71 31,0 1 0,0-1-15,0 1-1,0-1-15,0 1 16,0-1 15,0 1 297,0-1-312,-23-23-16,23 24 16,-71-24-1,24 0-15,23 0 0,-140 0 32,46 47-17,48-47-15,46 0 16,1 0-16,-24 0 15,-48 0 1,48 0-16,-23 0 16,23 0-16,-47 0 15,23 0-15,1 0 16,23 0-16,0 0 16,23 0-16,-23 0 15,24 0-15,-1 0 16,-23 0-16,0 0 15,0 0-15,-24 0 32,1 0-32,-1 0 0,1 24 15,46-24 1,-23 0 0,24 0-16,-24 0 15,-118 0 1,118 0-1,0 0-15,23 0 16,-23 0-16,0 0 16,0 0-16,24 0 15,-118 0 17,94 0-32,-24 0 15,0 0-15,24 0 16,-23 0-16,23 0 15,23 0-15,1 0 16,-24 0-16,0 0 16,23 0-16,-23 0 15,0 0-15,-118 0 32,71 0-17,47 0-15,24 0 16,-24 0-16,23 0 15,1 0 1,-24 0-16,0 0 0,-24 0 16,1 0-16,23 0 15,0 0-15,-1 0 16,25 0-16,-24 0 16,23 0-16,-46 0 15,23 0 1,0 0-1,23 0-15,1 0 16,-1 0 0,1 0-16,-1 0 15,-23 0 1,24 0-16,-1 0 16,-23 0-1,0 0 1,24 0-16,-1 0 15,0 0-15,1 0 16,-1 0-16,-23 0 16,24 0-16,-24 0 15,23 0 1</inkml:trace>
  <inkml:trace contextRef="#ctx0" brushRef="#br0" timeOffset="49.9">16063 3904 0,'0'70'109,"0"1"-109,0-48 32,0 24-32,0-23 15,0 23 17</inkml:trace>
  <inkml:trace contextRef="#ctx0" brushRef="#br0" timeOffset="50.9">16157 3951 0,'24'0'16,"-1"-24"-16,1 24 0,46 0 16,-23 0-16,0 0 15,24 0 1,-48 0-16,1 0 15,0 24 17,-24-1-1,0 1-15,0-1-16,-24 24 31,24 0-31,-47 0 15,23-23-15,24-1 16,-23-23-16,23 24 16,-24 0-1,71-24 142,0 0-142,1 0 1</inkml:trace>
  <inkml:trace contextRef="#ctx0" brushRef="#br0" timeOffset="51.9">16628 4257 0,'23'0'16,"1"0"-16,-1 47 16,1-24-16,-24 1 31,0-1-15,0 24 15,0-23-16,0 23-15,0-24 16</inkml:trace>
  <inkml:trace contextRef="#ctx0" brushRef="#br0" timeOffset="52.9">16863 3904 0,'0'23'63,"0"48"-63,0-48 15,0 48-15,23-1 16,-23-23 0,24 1-1</inkml:trace>
  <inkml:trace contextRef="#ctx0" brushRef="#br0" timeOffset="53.9">17333 3810 0,'0'23'47,"0"71"-32,0-70-15,0 46 16,0-46-16,0 23 16,0-24-1,0 1-15,0 23 0,0 0 32,0-23-17,24-1-15</inkml:trace>
  <inkml:trace contextRef="#ctx0" brushRef="#br0" timeOffset="54.9">17263 3810 0,'-24'0'47,"24"23"-47,0 1 16,-23 23-16,-1 0 16,1-24-1,23 24-15,-24 0 16,0 0-16,1 0 15,-1 0-15,119-47 110,-48 0-95,-24 0-15,24 0 16,-23 0 0,-1 0-16,1 0 0,-1 0 15,1 0 1</inkml:trace>
  <inkml:trace contextRef="#ctx0" brushRef="#br0" timeOffset="55.9">17662 4304 0,'0'23'15,"0"1"1,0-1-16,0 1 15,0-1 1,-23-23 0,23 24-1</inkml:trace>
  <inkml:trace contextRef="#ctx0" brushRef="#br0" timeOffset="56.9">17874 3810 0,'0'23'63,"0"71"-48,0-70 1,0-1-16,0 48 15,0-48-15,0 1 16,0-1-16,0 1 16,0-1-16</inkml:trace>
  <inkml:trace contextRef="#ctx0" brushRef="#br0" timeOffset="57.9">18391 3716 0,'-23'47'62,"-1"-24"-46,1 24-16,-1 0 31,24 24-31,0-48 16,0 1-16,0 23 16,0-24-1,0 1-15,0-1 16,0 24-1,24-47 1,23 0 0,0 0-16,-23 0 15,-1 0-15,-23-23 63,0-1-48,-23 1 1,-1 23 0,0 0-1,1 0-15,-1 0 32,24 47-32,0 0 0,0-24 15,0 25-15,0-25 16,0 48-1</inkml:trace>
  <inkml:trace contextRef="#ctx0" brushRef="#br0" timeOffset="58.9">18744 4304 0,'24'-24'31,"-24"95"16,0-48-31,0 1-16,0-1 31</inkml:trace>
  <inkml:trace contextRef="#ctx0" brushRef="#br0" timeOffset="59.9">18979 3739 0,'0'24'47,"0"-1"-47,0 24 16,0-23-1,0 23-15,0-24 0,0 24 16,0-23 0,0-1-16,0 24 15,0-23 1</inkml:trace>
  <inkml:trace contextRef="#ctx0" brushRef="#br0" timeOffset="60.9">19591 4092 0,'0'-24'31,"-47"24"-15,23 0-1,-46 0 1,46 24 0,24 23-1,-23 0 1,23-24 0,0 1 15,0 0-16,0-1-15,47-23 47,-24 0-15,-23-23-32,0-1 15,0 0 1,0 1-1,0-1 1,0 1 0,0-24 46,-23 47-62,-1 0 16,24-24 31,-23-23-32,23-23 1,0 46 0,0 1-16,0-1 15,0 1-15,0-1 16,0 1-1,23 23 17,1 0-17,23 0 1,-24 0 0,1 0 15,23 23-16,-47 1 1,0-1-16,0 1 16,0-1-1,0 1 1,0-1 0,0 1-1</inkml:trace>
  <inkml:trace contextRef="#ctx0" brushRef="#br0" timeOffset="61.9">19779 4139 0,'24'23'0,"-1"1"16,1-1 0,-24 1-16,0 23 31,0-23-31,0-1 16,0 1-16,0-1 15,0 1-15,0 23 16,0-24-16,-24 24 15</inkml:trace>
  <inkml:trace contextRef="#ctx0" brushRef="#br0" timeOffset="62.9">20038 3857 0,'0'0'0,"23"-47"62,1 47-62,23-24 0,-24 24 16,1 0 0,23 0-1,0 0-15,71 94 32,-118-70-17,47 23 1,-47-24 15,0 1-15,0-1-1,0 24 1,-24 0 0,1-47-1,-1 24 1,1 23-16,70-47 234,0 0-234,47 0 16,-24 0-16,24 0 31</inkml:trace>
  <inkml:trace contextRef="#ctx0" brushRef="#br0" timeOffset="63.9">21049 3833 0,'-23'0'16,"-1"0"0,1 0-1,-1 0-15,0 0 16,1 0 0,23 24-16,-24-1 15,1-23-15,23 47 16,0-23-1,0 23-15,0 0 16,0-24 0,0 24-1,0-23-15,0-1 16,47 48 0,-24-71-1,1 0-15,23 0 16,-23 0-1,46-24 1,-70 1 0,0-1-16,0-46 15,0 23 1,0 0-16,0 23 16,-47 24 77,24 0-93,-24 0 16</inkml:trace>
  <inkml:trace contextRef="#ctx0" brushRef="#br0" timeOffset="64.9">18580 3622 0,'0'-24'16,"-24"0"-1,-23-23 1,24 47-1,-1 0-15,24-23 16,-23 23-16,-25-24 16,48 1-16,-23 23 15,-48 0 17,48-24-17,-1 24 1,1 0-1,-24 0 1,23 0 0,1 0-1,-1 0 1,1 0 0,-1 0 15,1 0-16,-1 0 1,-23 47 15,24-47-15,-1 24-16,24-1 16,-23 1-1,-1-1 1,24 1-16,-47 23 15,24-23 1,23-1 0,-24-23-16,24 24 31,0-1 0,0 1-15,-24 23-1,24-24 1,0 1 0,0-1-1,0 1 1,0 23-16,0-24 16,0 1-16,0-1 15,0 1 1,0 23-16,0-24 15,0 24 1,0 0-16,0-23 16,0 0-1,24-24-15,-24 23 16,24 1 0,-24-1-1,23 1 16,1-24-31,-24 23 16,0 1-16,23-24 16,1 23-1,23 24 17,-24-47-32,24 24 31,0-24-31,24 47 15,-48-47-15,1 0 16,-1 0-16,24 0 16,-23 0-1,23 0 1,-24 0 0,24 0-1,-23 0 1,0 0-1,-1-24-15,1 1 16,-1-1-16,24 1 16,-47-1-1,24 1 1,-1-48 0,1 48-1,-1-24-15,1 23 16,-1 0-1,-23 1 1,24-1 0,-24 1-1,0-1-15,0 1 16,0-1-16,0 1 16,0-1-1,0 1 1,0-1-1,0-23 1,0 24-16,0-1 0,0-23 16,0 0-16,0 0 15,-24 24 1,1 23-16,23-24 16,0-23-16,-24 24 46,1 23-30,-1 0 0,1 0-16,-24 0 15</inkml:trace>
  <inkml:trace contextRef="#ctx0" brushRef="#br0" timeOffset="65.9">5315 4892 0,'0'23'62,"0"1"-46,0 23-1,0-24-15,0 24 16,0-23-16,0 23 16,0-24-16,0 48 15,47-24 1,-47-24-16,0 1 31,0-1 0,0 1-15,0-1 15</inkml:trace>
  <inkml:trace contextRef="#ctx0" brushRef="#br0" timeOffset="66.9">5762 4774 0,'-47'23'78,"47"24"-78,-47 1 15,47-25 1,0 1 0,0 23-16,0-24 15,0 1-15,-24 23 16,24 0-16,0-24 15,0 24 1,0-23 0,0 23 15,0-24-15,0 1 15,24-1-31,-1 1 31,25-24-15,-1 0-1,-24 0-15,48 0 32,-48 0-32,1 0 15,-1 0 16,24 0-15,-23 0 0,-1-24-1,-23 1 48,0-1-48,0 1 1,0-1 0,0 1-1,-23 23 1,-1-24 0,1 24-1,-1 0-15,-46-23 16,46 23-1,-23 0 1,24 0 0,-24 0-1,23 0 48,-23 23-16,47 1-47,-24-1 15</inkml:trace>
  <inkml:trace contextRef="#ctx0" brushRef="#br0" timeOffset="67.9">4962 4680 0,'0'94'46,"0"-71"-30,24 48-16,-24-47 0,23 23 16,-23 0-16,0-24 15,0 48-15,0-24 16,0 94 0,0-47-1,24-71 1,-24 24-1,0-23 1,23-1 0,-23 1 46,0 0 1</inkml:trace>
  <inkml:trace contextRef="#ctx0" brushRef="#br0" timeOffset="68.9">4892 4539 0,'23'-24'31,"71"24"0,-70 0-31,23 0 16,24 0-16,-24 0 0,0 0 15,47 0 1,-71 0-16,118 0 31,-94 0-31,24 0 16,-24 0-16,0 0 15,0 0-15,-23 0 16,23 0-16,23 0 16,-23 0-16,0 0 15,-23 0-15,46 0 16,-46 0-16,46 0 16,-46 0-16,-1 0 15,1 0-15,-1 0 16,1 0 15,-1 0-31,1 0 156,-24 24-140,0 23-16,0 0 16,0 47-16,0-24 15,0 1-15,0 0 16,0-1-16,0 24 15,0-23-15,0-1 16,0-46-16,0 23 16,47 0-16,-47 0 15,0-24-15,0 24 32,24-23-32,-24 23 15,0-23 1,0 23 31,-24-47 93,-23 23-140,-71-23 16,48 0 0,46 0-16,-23 0 15,-23 0-15,46 0 16,1 0-16,-24 24 15,23-24-15,-23 0 16,0 0-16,24 0 16,-1 0-16,-23 0 15,0 0-15,23 0 16,-23 0 0,0 0-1,24 0-15,-24 0 16,23 0-1,1 0 1,-1 0 0,1 0 15,-1 0-31,1 0 0,-1 0 16,1 0-1,-1 0 1,1 0-1,-1 0 32,1 0-31,-1 0 15,1 0-15,-1 0-16,1 0 31,-1 0 0,24-24 141,0 1-156,0-1-16,0 1 15,0-1 1</inkml:trace>
  <inkml:trace contextRef="#ctx0" brushRef="#br0" timeOffset="69.9">5127 5644 0,'-23'24'110,"-25"-1"-95,1 1 1,24-1-16,-1 1 31,-46-24-31,46 23 0,1 1 16,-24-1-1,23-23 1,1 0-16,-1 24 16,1-24-16,-1 23 15,1-23 1,-1 24-16,-23-1 15,24-23 1,-1 0 0,24 24-16,-23-24 15,-1 0 48,-23 23-32,23 1 32,1-24-32,23 23-16,-24-23 17,1 24-17</inkml:trace>
  <inkml:trace contextRef="#ctx0" brushRef="#br0" timeOffset="70.9">6421 5621 0,'23'0'47,"1"23"-32,-1 1-15,24-1 16,47 48-16,-47-48 15,24 71-15,-1-47 16,48-23-16,-95 23 16,48-24-1,-24 24-15,-23-23 0,-1-24 16,1 23-16,-1 1 16,1 0-1,-1-24 16,1 0-31</inkml:trace>
  <inkml:trace contextRef="#ctx0" brushRef="#br0" timeOffset="71.9">2728 6491 0,'0'23'94,"0"95"-78,0-95-16,0 48 15,0-24 1,0-23-16,0-1 16,0 1-16</inkml:trace>
  <inkml:trace contextRef="#ctx0" brushRef="#br0" timeOffset="72.9">2893 6585 0,'0'0'0,"0"-24"16,0-23-1,47 47-15,-24-23 16,24 23-1,-23 0 1,23 0 15,-47 23-15,23-23 0,-23 24-16,0 23 15,0-24 1,24 24-16,-24 0 15,0-23 1,0 23 0,0-23-16,0 23 47,-24-24-1,71-23 48,-23 0-78,47 0-16,-48 0 15,48 0 17</inkml:trace>
  <inkml:trace contextRef="#ctx0" brushRef="#br0" timeOffset="73.9">3551 6844 0,'24'23'31,"-24"24"0,0-23 0,0-1 16</inkml:trace>
  <inkml:trace contextRef="#ctx0" brushRef="#br0" timeOffset="74.9">3669 6467 0,'23'0'94,"1"24"-79,-1-1-15,-23 24 16,24 24-1,-24-24-15,23 23 16,1-22 0,-24-25-1,24 24 1,-1-47 78</inkml:trace>
  <inkml:trace contextRef="#ctx0" brushRef="#br0" timeOffset="75.9">4163 6397 0,'0'23'46,"47"71"-46,-24-23 16,-23-1-16,24-46 16,-24 23-1,0-24-15,0 25 0,0-25 16,0 24 0</inkml:trace>
  <inkml:trace contextRef="#ctx0" brushRef="#br0" timeOffset="76.9">4139 6514 0,'-23'0'79,"-1"24"-79,-23 70 31,24-94-16,23 23-15,-24 1 0,165-24 188,-94 0-172,24 0-1,-48 0-15,1 0 0,-1 0 16,1 0-1</inkml:trace>
  <inkml:trace contextRef="#ctx0" brushRef="#br0" timeOffset="77.9">2375 6420 0,'0'24'47,"0"46"-32,47 1-15,-47-1 16,24 1-16,-24 0 15,0-1-15,0-23 16,0-23-16,23 23 16,-23-24-1,0 1-15,0 23 63,0-24-48,24-23 48</inkml:trace>
  <inkml:trace contextRef="#ctx0" brushRef="#br0" timeOffset="78.9">2352 6350 0,'0'-24'16,"23"24"15,118 0-31,-93 0 16,22 0-16,24 0 15,24 0-15,-1 0 16,24 0 0,-70 0-1,-24 0 1,-23 0-16,-1 0 16,1 0-16,23 0 15,-24 0-15,48 0 16,-24 0-16,0 0 15,23 0-15,-23 0 16,-23 0-16,-1 0 16,24 0-16,-23 0 15,47 0-15,-48 0 16,24 0-16,24 0 16,-24 0-16,0 0 15,23 0-15,-46 0 16,23 0-1,-24 0-15,1 0 16,-1 0 15,1 0-31,-1 0 0,1 0 16,-1 0-16,1 0 16,-1 0 15,1 0-16,0-23-15,23 23 16,-24 0 0,24 0-1,-47 23 142,0 1-157,0 23 15,24 47-15,-24-24 16,0 24-16,0 0 15,0-23 1,23 0-16,1-1 0,-24 48 16,0-48-1,23-46-15,-23 23 16,0-24-16,0 24 16,24-47-16,-24 24 140,-24-24-124,1 0-16,-48 0 15,1 0 1,-25 0-16,1 0 0,-258 0 31,234 0-15,24 0-16,47 0 16,-47 0-16,23 0 0,48-24 15,-1 24 1,-23 0-16,-23 0 15,46 0-15,1 0 16,-1 0-16,-46 0 16,46 0-16,-23 0 15,23 0 1,1 0 0,-1 0-1,1 0-15,-24 0 16,23 0-1,1 0 17,-1 0-32,1 0 15,-1 0 1,1 0-16,-1 0 16,1 0-1,-1 0 1,1-23 15,-1 23-15,1 0-1,-1 0 1,1 0 15,-1 0-15,1 0-1,-1-24 1,1 24-16,-1 0 16,1 0 15</inkml:trace>
  <inkml:trace contextRef="#ctx0" brushRef="#br0" timeOffset="79.9">3481 6420 0,'0'47'63,"47"0"-48,-47-23-15,0 23 16,23 23-16,-23-46 16,0 23-16,0-24 15,0 25-15,0-25 16,0 48 0,0-24-1,0-24-15,0 1 16,24 23-16,-24 0 15,0-24 1,0 1 0,0-1-16,0 1 15,0-1-15,0 24 32,47 0-17</inkml:trace>
  <inkml:trace contextRef="#ctx0" brushRef="#br0" timeOffset="80.9">7032 6303 0,'24'70'46,"-24"1"-30,23-24-16,-23 23 16,24 1-1,-24-1-15,0-23 0,23 1 16,-23-25 0,0 24-1,24-23-15,-24-1 16</inkml:trace>
  <inkml:trace contextRef="#ctx0" brushRef="#br0" timeOffset="81.9">7056 6185 0,'0'-23'16,"23"23"-1,48 23 1,-48-23-16,24 0 15,47 0-15,0 0 16,-23 0-16,23 0 16,47 0-16,-47 0 15,-23 0-15,23 0 16,-24 0-16,24 24 16,-23-1-16,-24-23 15,141 47 16,-141-47-31,-23 0 16,23 0-16,-24 0 31,24 0-31,-23 0 16,23 0 0,-24-23 15,1 23-16,-1 0 1,1 0 0,-1 0-1,1 0 17,-1 23 155,-23 1-187,0 46 16,24 1-16,-24-1 15,0-46-15,0 46 16,0 1 0,24-24-16,-1 0 15,-23-23-15,0-1 16,0 1-16,0-1 15,-23-23 95,-119 24-95,-93-1 1,94 24-16,-47-47 16,47 0-16,0 0 15,23 0-15,48 0 16,-1 0-16,24 0 16,0 0-16,0 0 15,23 0 1,-46 0-16,-1 0 15,48 0 1,-48 0-16,48 0 16,-1 0-16,1 0 15,-1 0 1</inkml:trace>
  <inkml:trace contextRef="#ctx0" brushRef="#br0" timeOffset="82.9">7926 6303 0,'0'-24'47,"23"48"-47,-23-1 16,0 71-16,24-23 15,-24-1-15,23 24 16,-23-47-16,47 24 16,-47-47-16,0 23 15,0-24 1,0 1 31,0-1-47</inkml:trace>
  <inkml:trace contextRef="#ctx0" brushRef="#br0" timeOffset="83.9">2187 2493 0,'0'-24'15,"-23"24"1,-1 24-16,1-1 16,-24 1-1,-24 46-15,1-23 16,-48 24-16,47 23 15,-23-24-15,0 25 16,71-48-16,-24 0 0,23-24 16,1 1-1</inkml:trace>
  <inkml:trace contextRef="#ctx0" brushRef="#br0" timeOffset="84.9">3410 2281 0,'0'23'47,"-188"166"-31,188-142-16,-47 47 16,-47 23-1,23-70-15,24 47 16,-23-47-16,23 48 15,0-72-15,23 24 16,24-23-16</inkml:trace>
  <inkml:trace contextRef="#ctx0" brushRef="#br0" timeOffset="85.9">4469 2446 0,'-24'-24'16,"0"24"-16,-46 24 0,23 23 15,-24 0 1,-23 70-16,47-23 0,0-70 16,0 46-1,-23 24-15,46-70 16,-46 47-16,46-48 16,71-23 62</inkml:trace>
  <inkml:trace contextRef="#ctx0" brushRef="#br0" timeOffset="86.9">5997 2187 0,'0'0'0,"-23"0"0,-24 23 15,0 1-15,23 23 16,-46 24-16,-1 23 15,-23-24-15,-24 48 16,1 23-16,46-71 16,-46 24-16,70-46 15,0-1 1,23 0-16</inkml:trace>
  <inkml:trace contextRef="#ctx0" brushRef="#br0" timeOffset="87.9">6938 2187 0,'-47'0'31,"23"23"-31,-23 24 16,0 24-16,24-24 16,-48 47-1,24-47-15,0 24 0,0 23 16,0-24-1,0-23-15,24 0 16,-1-47-16,24 24 16,-23-1-16</inkml:trace>
  <inkml:trace contextRef="#ctx0" brushRef="#br0" timeOffset="88.9">2281 6373 0,'-23'0'125,"-1"0"-125,1 0 16,-48 0-16,48-23 15,-24 23-15,23 0 16,1 0 0,-1 0-1,1 0 1,-1-24-16,1 24 31,-1 0-15,24-23-16,-24 23 15,1 0 1,-1 0 0,-23 0-16,24 0 15,-1 0 1,1 0-16,-1 0 0,1 0 15,-1 0 95,1 0-1,23 47-93,0-24-16,0 1 15,0 23-15,0-24 16,0 48-16,0-48 16,0 24-16,0 24 15,0-48-15,0 24 16,0 1-16,0-1 31,0-24 0,0 24 1,0-23-17,0 23 1,0-24 15,0 24-15,0-23-1,0 23 1,0-24 0,0 24-1,0-23-15,0 23 32,0-24 14,47-23 189,-24 0-220,-23 24 1,47-24 297,-23 0 437,46 0-735,48 0 1,-71 0-1,-23 0-15,46 0 16,-46 0 0,-1 0-16,1 0 31,-1 0-31,1 0 16,23 0-1,-24-24 1,1 24-16,-1 0 31,1 0-15,-1 0 15,24 0-15,-23 0-1,-1 0 1,1 0-16,23-23 15,-23 23 1,-1 0 15,1 0-31,-1 0 16</inkml:trace>
  <inkml:trace contextRef="#ctx0" brushRef="#br0" timeOffset="89.9">1858 6608 0,'0'24'63,"0"-1"-47,0 24-16,0 24 15,0-24 1,23 0-16,-23-23 0,0-1 15,24 24-15,-24-23 32,0-1-17,0 1-15,0-1 16,0 1 0,24-24-16,-24 23 15,0 1 1,0-1 15</inkml:trace>
  <inkml:trace contextRef="#ctx0" brushRef="#br0" timeOffset="90.9">2140 6726 0,'-23'0'62,"-24"0"-31,47 23-31,0 1 16,0 0-16,-24 46 16,24-46-1,0-1 1,0 24 0,0 0 15,0-23-31,0-1 15,0 1 1,0-1-16,0 1 78,24-24-62,-1 0-1,1 0 1,-1 0-16,1 0 16,-1 0-1,1 0 17,-1-24-32,1 1 15,-1-1 1,1 1 62,-24-1-47,0-23-15,0 24-1,0-24 1,0-24 15,-24 24-15,24 0 0,-23 23-1,23 1 1,-24 23-16</inkml:trace>
  <inkml:trace contextRef="#ctx0" brushRef="#br0" timeOffset="91.9">8208 2187 0,'-24'0'16,"-46"0"15,23 0-31,0 47 0,0-24 16,0 24-16,23 1 15,-46-1 1,70 0-16,-47 0 0,23-24 16,1 1-16,-24 23 15,23-24 1,1 1 0,-25-1-1,48 1 1,-23-24-16,23 23 15,-24-23-15,24 24 16,-23-24 0</inkml:trace>
  <inkml:trace contextRef="#ctx0" brushRef="#br0" timeOffset="92.9">9643 2187 0,'-24'47'78,"-46"47"-78,46-23 16,-47 23-16,48-71 15,-24 24-15,0 24 16,0-48-16,23 1 16,24-1-16,-23-23 15,-1 47 1,1-47-16,-1 24 16,1-24-1,-1 47-15,1-47 16,23 23-1,-24 24-15</inkml:trace>
  <inkml:trace contextRef="#ctx0" brushRef="#br0" timeOffset="93.9">7361 6491 0,'0'47'109,"0"0"-93,0 0-1,0 0 1,0-24-16,0 24 15,0-23 1</inkml:trace>
  <inkml:trace contextRef="#ctx0" brushRef="#br0" timeOffset="94.9">7596 6702 0,'0'24'156,"0"-1"-156,0 1 16,24 23 15,0-47-31,70 0 32,-71 0-32,1 0 15,-1 0 1,24 0-16,-47-23 15,24 23-15,-24-24 16,0 0 62,0-23-62,0 24-1,-24-1-15,-23 1 32,0 23-32,24 0 15,-1 0-15,1 0 16,-1 0 0,-23-24 15,47 1-16,0-1 95,0-23-110,0 24 15,0-24 1,0 23-16,0-23 16,0 24-1,0-1 1,0 1 0,24 23-1,-24-24-15,23 24 16,1 0-1,-1 0 64,1 0-79,-1 24 15,-23-1 1,0 1 15,0-1-15,0 24-1,0-23 1,0 23 0,0-24-1,-47-23 1,47 24-16,-23-24 15,23 23 1,-47 1 0,47-1 15,0 1 47,0-1-62</inkml:trace>
  <inkml:trace contextRef="#ctx0" brushRef="#br0" timeOffset="95.9">8184 6538 0,'0'-24'47,"24"24"-47,-24-23 15,23 23 1,1 0 15,23 0 16,-47 23 16,0 24-63,0 0 15,0 0-15,0-23 16,0 23-16,0 0 15,0-23 1,0-1-16,-47 1 16,23-1-1,24 1 110,24-24-109,0 0-16,23 0 16,0 0-1,-24 0-15,1 0 16,-1 0-1,1 0 1</inkml:trace>
  <inkml:trace contextRef="#ctx0" brushRef="#br0" timeOffset="96.9">8537 6491 0,'-23'0'47,"-1"23"-16,1 24-16,23 0 1,0 0 0,0-23-16,0-1 31,0 1-15,47-1 15,-24-23-16,1 0-15,23 0 16,-24 0 0,1 0-1,-1 0 1,1 0-16,-24-23 16,0-1-16,0 1 15,0-24-15,0 23 16,0-23-16,0 24 15,-24-1 1,-23 24 62,24 0-78,-1 0 31</inkml:trace>
  <inkml:trace contextRef="#ctx0" brushRef="#br0" timeOffset="97.9">8890 6185 0,'24'0'78,"23"0"-63,0 0-15,47-23 32,-47 23-32,-24 0 15,48 0-15,-1 0 0,-23-48 16,0 48-1,-23 0-15,23 0 0,-24 0 16,1 0 0,0 0-16,23 0 15,-24 0 17,24 0-32,-23 0 15,23 0-15,-24 0 31,1 0 157,-1 24-188,-23 0 16,0 23-16,0 0 15,0-24 1,0 48-16,24-48 15,-24 24-15,23-23 16,-23-1-16,0 24 31,24 0-31,-24-23 16,0 23 0,0-24-1,0 24 16,0-23-15,0 23 0,0-23-1,0-1 1,0 1 15,0-1 110,-24-23-141,-93 0 15,23 0 1,23 0 0,48 0-16,-72 0 15,48 0 1,-47 0 15,71 0-31,-1 0 16,1 0-16,-1 0 15,1 0 1,-1 0 0,1 0 46,-1 0-46,1 0 31,-1 0-16,1 0-15,-1 0-1,1 0 32</inkml:trace>
  <inkml:trace contextRef="#ctx0" brushRef="#br0" timeOffset="98.9">9008 6397 0,'23'0'0,"24"0"47,-23 0-32,23 0 1,-24 0-16,24 0 15,-23 0 1,23 0 47,-24 0-63,-23 23 46,0 1-46,0-1 16,0 48 0,-23-48-1,-1 1 1,1-1-16,-1 1 16,1-1 15,-1 1-16,24-1 157,24-23-172,46 0 16,-46 0-16,-1 0 16,1 0-1</inkml:trace>
  <inkml:trace contextRef="#ctx0" brushRef="#br0" timeOffset="99.9">9454 6350 0,'24'0'16,"-24"-24"-16,23 24 16,1 0-1,23 0 17,-23 47-1,-24-23 0,0-1-15,0 1-16,0 23 31,0-24-15,-24 1-1,1-1-15,23 1 0,-24-24 31,0 23-31,1 1 0,23-1 47,23 1 125,25-24-172,22 0 31</inkml:trace>
  <inkml:trace contextRef="#ctx0" brushRef="#br0" timeOffset="100.9">1670 6326 0,'-24'0'16,"1"0"-1,-1 0 1,1 0 0,-1 0-16,-23 0 15,-23-47-15,23 47 16,23 0-16,-46 0 16,46 0-1,-23 0-15,0 0 16,23 0-16,1 0 15,-24 0 1,23 0-16,-46 0 16,46 0-1,-23 0-15,24 0 32,23 47 139,0 24-155,0-24-16,0 0 16,0-24-16,0 48 15,0-48-15,0 24 16,0 0-16,0 0 16,0-23-1,0 23-15,0-23 16,0-1-16,0 1 15,0-1 1,0 24-16,0-23 16,0 23-16,0 0 15,0 0 1,0-24 0,0 1-1,0-1-15,0 1 16,0-1-1,0 1 1,0-1 187,70-23-187,48 0-1,-71 0 1,-24 0-16,1 0 16,-1 0-1,1 0 17,23 0-17,0 0 1,-23 0-1,-1 0 1,1 0-16,-1 0 31</inkml:trace>
  <inkml:trace contextRef="#ctx0" brushRef="#br0" timeOffset="101.9">1341 6891 0,'-24'0'78,"1"0"-62,-1 23-1,24 1-15,-24-24 0,24 23 16,0 1-16,0-1 47,0 1-47,0-1 15,0 1 17,24-24-32,47 47 31,-24-47-31,-24 0 15,24 0-15,-23 0 16,-1 0-16,1 0 16,-24-47 46,0 23-46,0 1-1,-47-1 1,23 1 0,1-1-1,23 1 1,-47-24 0,-24 0-1,24 47-15,23 0 16,24-24-1,-23 24 32,-1-23-31,24-1 31,0 0-16,0 1-31,0-1 16,0 1-1,24-24 1,23 23 0,0 1-1,-23 23 1,23 23 171,-47 1-187,0 23 16,0-24-16,0 1 16,0-1-16,0 1 15,0 0 1,0-1 15</inkml:trace>
  <inkml:trace contextRef="#ctx0" brushRef="#br0" timeOffset="102.9">10677 2116 0,'-23'24'16,"-24"46"-1,23-46 1,-70 46-16,0 1 16,0 0-16,-141 164 31,164-212-15,1 48-1,46-71 1,24 23-16,-23-23 15,-1 24-15</inkml:trace>
  <inkml:trace contextRef="#ctx0" brushRef="#br0" timeOffset="103.9">4704 7314 0,'47'0'16,"0"0"62,117 118-62</inkml:trace>
  <inkml:trace contextRef="#ctx0" brushRef="#br0" timeOffset="104.9">5480 7737 0,'0'0'0,"23"0"15,1 24 1,-1-24 0,24 47-16,-23-47 15,23 0-15,0 47 16,47-24-16,71 48 16</inkml:trace>
  <inkml:trace contextRef="#ctx0" brushRef="#br0" timeOffset="105.9">6679 8161 0,'0'0'16,"47"23"-16,0-23 15,24 24-15,-24-1 0,23-23 16,72 24-16,-48-1 16,23-23-16,71 24 15,-23-1-15,0-23 16</inkml:trace>
  <inkml:trace contextRef="#ctx0" brushRef="#br0" timeOffset="106.9">8749 8349 0,'0'0'16,"188"47"0,-94-47-16,94 0 15,-47 0-15,48 0 16,22 0-16,-23 23 15,-23 1-15</inkml:trace>
  <inkml:trace contextRef="#ctx0" brushRef="#br0" timeOffset="107.9">11007 8513 0,'0'0'0,"94"0"0,47 0 15,-24 0-15,-22 0 16,-1 0-16,-47 0 15,47 0-15,-24 0 16,71 0-16,48-23 16,69-24-16</inkml:trace>
  <inkml:trace contextRef="#ctx0" brushRef="#br0" timeOffset="108.9">13782 8137 0,'94'-70'15,"-188"140"-15,235-164 16,-47 23-16,47 24 16,-23 47-16,23-70 0,-47 46 15,47 1 1,-70-24-16</inkml:trace>
  <inkml:trace contextRef="#ctx0" brushRef="#br0" timeOffset="109.9">15546 7408 0,'0'0'0,"70"-47"16,24 23-16,47-70 15,-70 47-15,0-23 16,-24 46-16,47-70 16,-47 94-16,-24-47 15,48 0-15</inkml:trace>
  <inkml:trace contextRef="#ctx0" brushRef="#br0" timeOffset="110.9">16534 6679 0,'0'0'0,"23"-24"0,1 24 15,23-47-15,-24 24 16,24 23 0,0-47-16,24 0 15,-1 0 1,-23 23-16,0 1 15,-23-24-15,-24 0 16</inkml:trace>
  <inkml:trace contextRef="#ctx0" brushRef="#br0" timeOffset="111.9">16157 5362 0,'0'-24'62,"71"24"-46,-1 0-16,-23 0 15,-23 0 1,-1 0 0,1 0 15,-24 47-15,0 0-1,23 24-15,1-71 16,-24 24-16,0 23 15,0 0 1,0-24 31,-24 24-31,-23 0-16,0-23 15,0-1-15,24 1 16,-1-24-1,1 23-15,-1-23 16,24 24 62,47-24-62,24 0-16,-24 0 15,0 0-15,23 0 16,-22 0 0,-25 0-16,24 0 15</inkml:trace>
  <inkml:trace contextRef="#ctx0" brushRef="#br0" timeOffset="112.9">16839 5856 0,'71'23'0,"-71"24"78,-24-23-62,24-1-16,-47 1 16,24-1-1,-24 1 1</inkml:trace>
  <inkml:trace contextRef="#ctx0" brushRef="#br0" timeOffset="113.9">17498 5644 0,'-47'0'47,"23"0"-32,-23 0-15,24 24 16,-1-1-16,1 24 16,-1-23-1,24-1 16,0 1-15,0-1-16,24 24 16,46-47-1,-46 0-15,70 0 32,-71 0-32,1 0 15,-24-23 1,0-24-1,0 23-15,0-23 16,0 24 0,0-1-1,-47-23 1,23 47 15,1-23-31,-1 23 0,-23-24 16,24 1-16,23-1 31,0 1-15,-24-1 31,24 0-32,-23-23-15,23 24 31,0-1-31,0 1 16,0-1 15,23 24-31,24 0 16,118 0 0,-142 0 15,1 0-16,-1 0-15,1 24 16,-24-1 0,0 1-16,0-1 15,0 24 1,0-23 15,0 23-15</inkml:trace>
  <inkml:trace contextRef="#ctx0" brushRef="#br0" timeOffset="114.9">18180 5668 0,'0'23'16,"0"1"-16,0 23 15,0-24 1,0 24-16,0 47 31,0-47-15,0-23-1</inkml:trace>
  <inkml:trace contextRef="#ctx0" brushRef="#br0" timeOffset="115.9">18486 5338 0,'0'47'47,"0"47"-47,23-46 16,-23 22-16,24 1 15,-24-24-15,0-24 16,0 1-16,0 23 16</inkml:trace>
  <inkml:trace contextRef="#ctx0" brushRef="#br0" timeOffset="116.9">19144 5338 0,'-23'0'0,"-1"0"16,1 0-1,-1 0-15,0 0 16,1 0 0,-1 0-16,1 0 15,23 47 1,-24 24-1,24-24-15,0 0 16,-23-23-16,23 23 0,0 0 16,0 0-16,0-24 15,0 1-15,0-1 16,0 1 0,23-24-16,24 0 15,24 0-15,-47 0 16,23 0-16,-24 0 15,1-71 1,23 24-16,-47 0 16,0-23-16,0-142 31,-24 141-31,24 48 16,-47-1-16,47 1 15,-23 23 32,-1 0-47,1 0 16</inkml:trace>
  <inkml:trace contextRef="#ctx0" brushRef="#br0" timeOffset="117.9">19614 5856 0,'24'0'16,"-24"23"0,0 1-16,0-1 31,0 24-31,0-23 16,0-1-1</inkml:trace>
  <inkml:trace contextRef="#ctx0" brushRef="#br0" timeOffset="118.9">19779 5409 0,'0'94'62,"0"-23"-62,0-24 16,0 47-16,0-24 15,0 1-15,0-48 16,0 24 0,0-23-16</inkml:trace>
  <inkml:trace contextRef="#ctx0" brushRef="#br0" timeOffset="119.9">20014 5338 0,'0'-23'0,"24"-1"32,-1 24-17,1 0 1,23 0-16,0 24 16,-24-1-1,-23 1-15,24-1 16,-24 24-1,23 0 1,-23-23-16,0 0 16,0 23-16,0-24 15,0 1-15,0 23 16,-23-24-16,23 24 16,-24-23-16,1-1 15,93-23 95,25 0-95,-72 0 1,48 0-16,-24 0 15,0 0-15,0 0 16</inkml:trace>
  <inkml:trace contextRef="#ctx0" brushRef="#br0" timeOffset="120.9">20696 5832 0,'24'24'16,"-1"-24"-16,-23 47 15,0-24-15,0 24 16,0-23-16,0 46 16,0-23-1,0-23-15,0 0 16,24-48 31</inkml:trace>
  <inkml:trace contextRef="#ctx0" brushRef="#br0" timeOffset="121.9">21096 5103 0,'24'0'47,"-24"94"-31,0-23-16,47 23 15,-47-71-15,0 166 32,23-142-32,1 23 31,-1-46 31,1-24-46</inkml:trace>
  <inkml:trace contextRef="#ctx0" brushRef="#br0" timeOffset="122.9">21990 4939 0,'0'94'47,"0"-24"-32,0 1-15,0 23 16,0-24-16,0 24 16,23-23-16,-23 0 15,0-1-15,0-46 16,0-1-16,47 1 15</inkml:trace>
  <inkml:trace contextRef="#ctx0" brushRef="#br0" timeOffset="123.9">21896 5009 0,'-47'0'46,"0"71"-30,23-24-16,24-24 16,-47 24-16,24 0 15,-1 0-15,-23 0 16,24 0 0,140-47 155,-46 0-155,-48 0-16,1 0 16,-1 0-16</inkml:trace>
  <inkml:trace contextRef="#ctx0" brushRef="#br0" timeOffset="124.9">19403 5080 0,'-47'-47'16,"23"47"-1,-23-24 1,0 1-1,24 23-15,-1 0 16,-23-24-16,0 24 16,0 0-1,23 0 1,1 0 0,-48 0-16,48 0 15,-24 0 1,0 0-16,23 0 15,-23 0 1,24 0 0,-1 0-16,1 0 15,-1 0 1,1 0 0,-24 0-16,0 24 15,0-1 1,47 1-1,-24-1 1,1 1-16,-1-1 16,24 1-1,-47 23-15,47 0 16,-24 0 0,1-24-1,23 24-15,0-23 16,-24 23-1,1 0 1,23-24 0,0 1-1,0 23 1,0-23 0,0 23-16,0 23 31,0-46-31,0-1 15,0 1-15,0-1 16,0 1-16,0 23 16,0 0-1,0-24 1,0 1 0,23-1-16,1 24 15,-24-23-15,47-1 16,-47 24-1,23-47-15,25 71 32,-1-24-32,-24-47 15,1 24-15,23-1 16,0-23-16,-24 24 16,24-24-16,24 23 15,-24 1-15,-24-24 16,24 0-16,0 0 15,0 0-15,-23 0 16,23 0 0,-23 0-16,23 0 15,-24 0-15,1 0 16,23 0 0,23-24-16,-46 24 15,70-23-15,-47-24 31,-24 23-31,24 1 32,-23-24-17,-1 23-15,-23 0 16,24 24 0,-24-47-16,23-23 15,1 23 1,-24 23-1,0-46 1,0-1-16,23 48 0,-23-24 16,0 23-1,0-46-15,0 46 16,0-23-16,0 24 16,0-1-16,0 0 15,0 1-15,0-1 16,-23 1-16,23-1 15,0-46 1,-24 46 0,-23-46-1,24 23-15,-1 23 16,-23 1-16,47-1 16,-23 24-1,23-23-15,-47-1 16,23 24 46,1 0-46,-1 0-16</inkml:trace>
  <inkml:trace contextRef="#ctx0" brushRef="#br0" timeOffset="125.9">5268 9242 0,'0'24'125,"0"-1"-110,0 25-15,0-25 16,0 24 0,0-23-1,0 46-15,0-46 16,0 46 0,0-23-16,0-23 15,0 23-15,0-24 16,0 1-16,24 23 15</inkml:trace>
  <inkml:trace contextRef="#ctx0" brushRef="#br0" timeOffset="126.9">5809 9266 0,'-23'0'62,"-24"0"-46,23 0 0,0 0-1,1 47-15,23-23 16,-24-1-1,24 24 17,0-23 15,0 23-32,0-24 1,24 1-16,-1-1 15,1-23 17,0 24-17,-1-24-15,1 0 16,-1 23 0,24-23-16,-23 0 0,23 0 31,-24 0-16,1 0-15,-1 0 32,1 0-17,-24-23 1,23 23 0,-23-24 15,0-23-31,0 24 15,0-24-15,0 23 16,0-23-16,-23 24 31,23-1-31,0 0 16,-24 24-16,1-23 16,-1-1-16,-23 1 31,24-1-16,-1 24 1,1 0 0,-1 0-1,1 0 17,-1 0-17,1 0-15</inkml:trace>
  <inkml:trace contextRef="#ctx0" brushRef="#br0" timeOffset="127.9">6468 9148 0,'0'-23'31,"23"46"16,-23 24-47,0 0 15,0 0 1,0-23-16,0 23 16,0 0-16,0-23 15,0-1-15,24 1 31,-24-1 1,0 1-17,0-1 1,23-23-16</inkml:trace>
  <inkml:trace contextRef="#ctx0" brushRef="#br0" timeOffset="128.9">6985 8960 0,'-24'0'31,"1"24"-15,-1-24 0,1 23-16,23 1 15,0-1-15,0 1 16,-24 23-16,24 0 16,0 0-1,-23-24 1,23 1-16,0-1 15,0 1 1,0 0-16,0-1 31,0 1-31,0-1 16,0 1 0,0-1-1,0 1-15,0-1 31,47-23-15,0 0 0,0 0-1,-23 0 1,23 0-16,0 0 16,-24 0 15,-23-23-16,0-24 17,0 23-1,0-23 16,0 24-32,-23 23-15,-24-24 16,23 24-16,-23 0 16,23 0-16,-46 0 15,23 0-15,23 0 16,1 0 31,-1 0-32,1 47 1,-24 0-16,23 0 16,-23 0-16,-23 71 15</inkml:trace>
  <inkml:trace contextRef="#ctx0" brushRef="#br0" timeOffset="129.9">4751 8984 0,'0'117'63,"0"-23"-48,0 48-15,47-48 16,-24 47-16,1-24 16,-24-46-1,0-24-15,23 141 16,1-141-1,-24 0-15,0 24 16,23-71-16,-23 23 16</inkml:trace>
  <inkml:trace contextRef="#ctx0" brushRef="#br0" timeOffset="130.9">4915 8937 0,'0'-24'47,"94"24"-32,1 0-15,93 0 16,0 0-16,23 0 15,-69 0-15,69 0 16,-70 0-16,48 0 16,-72 0-16,1 0 15,-1 0-15,-46 0 16,-1 0-16,1 0 16,-48 0-16,48 0 15,0 0-15,-24 0 16,0 0-16,23 0 15,-23 0-15,24 0 16,-24 0-16,0 0 16,23 0-16,25 0 15,-25 0 1,-46 0-16,-1 0 187,-23 71-187,0 23 16,0 23 0,0-23-16,0 24 0,0 23 15,0 0-15,0-47 16,0 24-16,0-24 16,0-23-16,0-48 15,0 24-15,0-23 16,0-1-1,-23-23 126,-48 0-141,24 0 16,-47 0-16,0 0 15,0 0-15,-259 0 32,212-23-17,70 23-15,1 0 16,23 0-1,0 0-15,23 0 16,-23 0-16,24 0 16,-24 0-1,0 0-15,23 0 16,1 0-16,-25 0 16,-46-24-1,71 24 1,-48 0-16,24 0 0,0 0 15,0 0 1,24 0-16,-1 0 16,1 0-1,-1 0-15,-23 0 16,24 0-16,-48 0 16,48 0-16,-25 0 15,1 0-15,0 0 16,0 0-1,24 0-15,-1 0 16,1 0-16,-24 0 16,-24 0-16,48 0 15,-48 0-15,24 0 16,24 0 0,-1 0-16,-23 0 0,24 0 15,-1 0 1,0 0-16,1 0 15,-1 0-15,1 0 16,-1 0 0,1 0-1</inkml:trace>
  <inkml:trace contextRef="#ctx0" brushRef="#br0" timeOffset="131.9">6232 8984 0,'0'70'109,"0"-46"-93,0 23-16,0 0 15,0 23-15,0-46 16,0 47-1,0-24-15,0 0 16,0-24 0,0 1-16,0-1 0,0 1 15,0-1 1,0 1-16,0-1 16,0 1-16,0 23 15,0-24-15,0 1 16,0-1-1,0 1 1,0 23 31,0-24-47,0 1 16,0 23-1,0 0 1,0-23-1,0-1-15,0 1 16,0-1 0,0 1-1,0-1 1,0 1 0,24-1-1,-48-23 95</inkml:trace>
  <inkml:trace contextRef="#ctx0" brushRef="#br0" timeOffset="132.9">4939 10230 0,'-24'-23'125,"1"23"-109,-1 0-16,-23 0 16,0 0-16,0 23 15,24-23 1,-24 24 0,0-1-1,-24 48 1,48-48-1,-1-23-15,1 0 32,-25 24-32,25-1 31,-1-23-15,-23 24-1,24-24 1,-1 23-16,24 1 15,-47-24 1,47 23-16,-23-23 16,-1 0-16,1 0 15,-1 0 1,1 24 0,-24-1 15</inkml:trace>
  <inkml:trace contextRef="#ctx0" brushRef="#br0" timeOffset="133.9">3739 11147 0,'0'0'0,"-23"0"0,-1 0 15,-23 0 1,0 0-16,-23 0 31,23 24-15,23-1-16,1 1 16,-1-24-16,1 24 15,-1-1-15,24 1 47,0-1-31,0 1-16,24-1 15,46 1-15,24-24 16,-47 23-16,24-23 16,-1 47-16,-23-47 15,-23 0-15,0 0 16,-1 0-1,1 0 1,-1-23 0,-23-1-1,0 1 1,0-24-16,0 23 16,0 1 46,-23-48-46,-1 71-16,1-47 15,-1 23 1,-23 1-16,47-1 16,-24 24-16,1-23 15,-24 23-15,23 0 16,-23 0 15,47-24-31,0 1 16,-23 23-1,23-24 17,0 1-1,0-1 0,0-23-15,0 24-1,0-1-15,0 1 16,0-1 0,0 1-1,47-24 1,0 47-1,0 0 1,-24 0 0,24 0-1,-23 0-15,0 0 16,-1 0 0,1 0 93,-24 47-62,0-24-32,0 1-15,0-1 16,-24-23 0,24 24-16,-23-24 0,-1 47 15,0 0 1,1-24 0,-1 24-16,1-47 46,23 24 17,-47-1-47</inkml:trace>
  <inkml:trace contextRef="#ctx0" brushRef="#br0" timeOffset="134.9">6185 10183 0,'-23'0'125,"23"24"-109,0 23 0,0-24-16,0 1 15,0-1-15,0 1 16,0-1 0,0 1-16,0 23 31,0-24-31,0 1 15,0-1 1,0 1 15,0-1-31,0 1 63,23 0-48,1-1-15,-1 24 79,-23-23-33</inkml:trace>
  <inkml:trace contextRef="#ctx0" brushRef="#br0" timeOffset="135.9">5997 10865 0,'0'94'47,"0"-23"-32,71 70 1,-48-70-1,-23-24-15,0 0 16,24 0-16,-24-24 16,0 1-16,0 23 15,0-24 1,23 1-16,-23-1 62</inkml:trace>
  <inkml:trace contextRef="#ctx0" brushRef="#br0" timeOffset="136.9">5997 10771 0,'71'0'47,"-48"0"-32,48 24-15,-24-24 0,70 0 16,25 23-1,-72-23-15,24 24 0,235-24 32,-258 0-32,23 0 15,-70 0 1,70 0-16,-47 0 16,23 0-16,-23 0 15,47 0-15,-23 0 16,-48 0-16,25 0 15,-25-24-15,24 24 63,0 0-47,24 0 15,-48 47 125,1 71-156,-24-95 16,23 71-16,1 0 15,-24-23-15,0-47 16,0 46-16,0-46 16,0 46-16,0 1 15,0-48 1,0 1 124,-47-24-124,-188 0 0,93 0-16,48 0 15,-47 47-15,24-47 16,23 0-16,-1 0 16,-46 0 15,94 0-31,0 0 0,0 0 15,24 0-15,-24 0 16,0 0-16,23 0 16,-23 0-16,24 0 15,-24 0-15,23 0 16,1 0-16,-25 23 16,25-23 15,-1 0 16,1 0-47,-1 0 125</inkml:trace>
  <inkml:trace contextRef="#ctx0" brushRef="#br0" timeOffset="137.9">6303 11147 0,'0'47'93,"0"24"-93,23-24 16,1 24-16,-24-24 16,0-24-16</inkml:trace>
  <inkml:trace contextRef="#ctx0" brushRef="#br0" timeOffset="138.9">6468 11171 0,'23'0'78,"71"0"-62,-47 0-16,-23 0 15,23 0 1,-24 0 0,-23 23-1,24-23-15,-1 24 16,-23 23-1,24-23 1,-24-1 0,0 1-1,0-1-15,0 1 32,-24-1-32,24 1 15,-47-1-15,0-23 16,0 24-1,94-24 204,-23 0-203,46 0-16,-23 0 15,-23 0-15,-1 0 16,1 0 125</inkml:trace>
  <inkml:trace contextRef="#ctx0" brushRef="#br0" timeOffset="139.9">6961 10842 0,'48'47'31,"-48"70"-16,0-70 1,0 0-16,0 24 16,0 0-16,0-1 15,23 48-15,-23-71 16,0 0-16,0 23 16,0-46-16,24 46 31,-24-46-31,23-1 15</inkml:trace>
  <inkml:trace contextRef="#ctx0" brushRef="#br0" timeOffset="140.9">7220 11053 0,'0'71'94,"0"-1"-94,0-22 15,47 93 16,-47-118-31,0 1 16,0-1-16</inkml:trace>
  <inkml:trace contextRef="#ctx0" brushRef="#br0" timeOffset="141.9">7620 10983 0,'0'47'78,"0"-24"-78,24 48 15,-24-48 1,0 48-16,0-47 0,23 46 16</inkml:trace>
  <inkml:trace contextRef="#ctx0" brushRef="#br0" timeOffset="142.9">7667 11006 0,'-23'-23'62,"-1"23"-62,0 0 16,1 0 0,-24 23-16,23 1 15,1-24-15,-24 47 16,47-24 0,-24 1-1,48-24 188,-1 0-203,1 0 16,-1 0-16,1 0 31</inkml:trace>
  <inkml:trace contextRef="#ctx0" brushRef="#br0" timeOffset="143.9">3175 10701 0,'0'23'125,"0"24"-125,0 118 31,0-142-16,24 24-15,-24-23 16,0-1-16,0 24 0,0-23 16,0 23-1,0-24-15,0 25 16,0-25-16,0 1 16,0 46-16,0-46 15,0 23 1,0-24-1,0 1-15,0-1 16,0 1 0,0-1-1,0 1 17</inkml:trace>
  <inkml:trace contextRef="#ctx0" brushRef="#br0" timeOffset="144.9">3222 10677 0,'24'-23'47,"46"23"-47,1 0 15,-24 23 1,0-23-16,23 0 0,-46 0 16,-1 0-16,48 0 15,-24 0-15,0 0 16,0 0 0,-23 0-16,23 0 0,-24 0 31,1 0-16,23 0-15,0 0 16,0 0 0,0 0-16,23 0 15,-23 0-15,0 0 16,-23 24 187,-24 46-187,0-23-16,23 71 15,24 23-15,-47-24 16,0-22-16,0-25 16,0 1-1,0-24-15,0-24 16,0 1-1,0-1 17,0 1-1,0 23-15,0-24-16,0 24 15,0-23 220,-141-24-220,94 0-15,0 0 16,0 0-16,-47 0 31,0 0-31,47 0 16,0-24-16,23 24 15,-23 0-15,0 0 16,0 0-16,-47 0 31,0 0-15,47 0-16,24-23 390,-1-1-343,1 24-15</inkml:trace>
  <inkml:trace contextRef="#ctx0" brushRef="#br0" timeOffset="145.9">11289 2234 0,'0'23'78,"0"1"-78,0 23 15,-24 24 1,-23-24-16,24 23 16,-1-46-16,-23 70 15,24-47 1,-24 0-1,47-24-15,-47 24 16,47-23-16,0-1 16,-24 1-1</inkml:trace>
  <inkml:trace contextRef="#ctx0" brushRef="#br0" timeOffset="146.9">3081 10677 0,'0'-23'16,"-24"23"-16,1 0 16,-24 0-16,-24 0 15,1 0 1,-24 0-16,47 0 16,-24 0-16,24 0 15,24 0-15,-48 0 16,24 0-16,23 0 15,1 0 1,-1 0-16,24 70 203,0-23-203,0 24 16,-70 23-1,70 0-15,0-71 0,0 24 16,0 24 0,0-48-16,0 1 15,0 0-15,0 23 32,0-24-17,0 1-15,0-1 31,0 1 1,0-1-17,0 1 1,0-1 0,0 1-1,0-1 1,0 1-1,0-1-15,0 1 47,0-1-31,0 1 15,23 23 16,1-24 16,-1 1-63,1-24 15,23 0-15,0 0 16,0 0-16,24 0 15,-48 0-15,48 0 16,-48 0-16,48 0 16,-1 0-16,48 0 15,-24 0 17,-47 0-32,24 0 0,-48 0 15,48 0 16,-48 0 1,1 0-17,-1 0 1,1 0 15</inkml:trace>
  <inkml:trace contextRef="#ctx0" brushRef="#br0" timeOffset="147.9">2493 11053 0,'23'-23'0,"1"23"16,0-24 0,46 24 15,24 0-15,-47 0-16,47 0 15,-23 0 1,-1 0-16,-46 0 15,-1 0-15,1 0 16,-1 0 47,-23 47-48,0 0-15,0-23 16,-23-1-16,23 24 15,-24-23-15,1 0 16,-24-1-16,-24 1 16,24-24 15,24 0-15,-24 0 15,47 23-31,-47 1 15,23-24 1,24 23-16,-23-23 16,23 47-1,-24-23 17,1-24-1,23 23-31,0 1 47,0-1 78,47-70-125,0 24 15,-47-1-15,47 1 16,-47-1-16,23 24 31,24 0-15,0 24-1,-23 23 1,-1-47 0,-23 47-16,24-47 31,-1 23 0,-23-46 47,0-48-62</inkml:trace>
  <inkml:trace contextRef="#ctx0" brushRef="#br0" timeOffset="148.9">7761 10183 0,'47'0'110,"71"0"-110,-1 71 15,24-48-15,-23 1 16,-47-1-16,23 1 16,-71-24-16,1 23 15,23-23 1,-24 24-16,1-24 15,46 23-15,-23 1 16,24-24-16,-1 23 16,1-23-16,0 0 15,-48 0-15,48 47 16,-1-23 0,-23-24-1,24 0 1,-71 23-16,70 1 15,-46-24-15,23 24 16,-24-24 0</inkml:trace>
  <inkml:trace contextRef="#ctx0" brushRef="#br0" timeOffset="149.9">9690 10818 0,'0'24'78,"0"23"-78,0-24 0,0 1 16,0 23 0,23-24-16,-23 1 15,0-1-15,0 1 16,0 23 31,0-24 31</inkml:trace>
  <inkml:trace contextRef="#ctx0" brushRef="#br0" timeOffset="150.9">10207 11006 0,'-23'0'47,"-1"0"-31,-23 0-1,23 0-15,24 24 31,0-1-15,0 1 0,0 23-16,0-24 15,0 1 17,0-1-32,24-23 31,23 0-31,-23 0 15,23 0 1,0-47-16,-47 24 0,23-48 31,1 48-31,-24-1 16,0 1 0,0-1-16,0 1 15,0-1 16,-24 24-15,-23-23-16,24 23 16,-1 0-16,1-24 15,-25 1-15,25-1 94,23-23-63,0 24 1,0-1-32,71 24 31,-1 0-31,-46 0 15,23 0-15,-24 0 16,1 0-16,23 0 16,-47 24-1,0-1 1,0 24 0,0-23-16,0-1 15,0 24 1,0 0-16,0-23 15,0-1-15,0 24 16</inkml:trace>
  <inkml:trace contextRef="#ctx0" brushRef="#br0" timeOffset="151.9">10960 10701 0,'47'0'63,"23"0"-63,-46 0 15,-1 0-15,24 0 16,0 0 15,-23 23-15,-24 48-1,0-24-15,0 23 16,0-23-16,0 0 16,0 0-1,-24-23 1,24-1-16,-23 1 16,46-24 109,1 0-110,23 0-15,-24 0 16</inkml:trace>
  <inkml:trace contextRef="#ctx0" brushRef="#br0" timeOffset="152.9">11877 10724 0,'0'-23'16,"-47"23"0,23 0-16,-23 0 31,0 0-31,0 23 15,47 1-15,-23 23 16,23-24-16,-47 24 16,47-23-1,0-1-15,0 24 0,0-23 16,0 23-16,0-24 16,0 24-1,23 0-15,24-23 0,-23-1 16,-1-23-1,1 0 1,-1 0 15,1 0-31,-24-70 16,0-1-16,0 48 16,0-71-16,0 70 15,-24 24-15,1-47 16,-1 47 46,-23 0-46</inkml:trace>
  <inkml:trace contextRef="#ctx0" brushRef="#br0" timeOffset="153.9">12465 10559 0,'23'0'0,"1"0"16,-1 0-16,24 0 16,-23 0-16,23 0 15,24 0-15,-24 48 16,-24-25 0,-23 1-16,24-1 0,-1 1 15,-23-1-15,24 48 16,-24-48-1,0 24 1,0-23 0,-24-1-16,24 1 15,-47 23-15,24-47 16,-1 47-16,1-47 16,-1 23-1,0-23 1,24 24 62,24-1-47,70-23-15,-47 0-16,0 0 15,-23 0-15,-1 0 16,1-23-16</inkml:trace>
  <inkml:trace contextRef="#ctx0" brushRef="#br0" timeOffset="154.9">13123 10512 0,'24'-23'46,"-1"23"-30,71 70 0,-70-46-16,23 23 15,-47-23 1,0 23 0,0 0-1,0-24-15,0 24 16,0-23-16,0 23 15,0-24 1,0 1-16,-24 23 16,1-47-1,23 23 1,47-23 109,141 0-109,-141 0-1,-23 0-15,-1 0 16,-46 0 93</inkml:trace>
  <inkml:trace contextRef="#ctx0" brushRef="#br0" timeOffset="155.9">11853 10654 0,'47'0'63,"-23"47"-63,46 70 31,-23-46-15,-47-24-1,0 0 1,0-24-16,0 1 16,0-1-1,0 1-15,-23 23 31,-1-47-15,1 23 0,-1 1-1,-23-24-15</inkml:trace>
  <inkml:trace contextRef="#ctx0" brushRef="#br0" timeOffset="156.9">9337 10771 0,'0'-23'63,"23"46"-63,-23 48 15,24 23-15,-24-24 16,23 142 0,1-118-1,-1-70-15,-23 93 16,0-93-1</inkml:trace>
  <inkml:trace contextRef="#ctx0" brushRef="#br0" timeOffset="157.9">9454 10559 0,'0'-23'47,"71"23"-31,23 0-16,47 0 15,94 0-15,-23 0 16,47 0-16,23 0 15,0 0-15,-47 0 16,95 0-16,-119 0 16,-46-24-1,-47 24-15,-48-23 0,-23 23 16,0 0-16,0 0 16,0 0-1,24 0-15,46 0 16,1 0-16,23 0 15,0 0 1,-70 0-16,70 0 16,-94 0-16,-24 0 15,24 0 1,-23 0 0,-1 0 15,1-24-31,0 24 15,-24-23 1,47 23 0,-24 0-16,1-24 15,-1 24-15,1 0 16,-1 0-16,1 0 16,-1 0-1,1 0 1,46-47-1,-46 47 1,23 0 0,-24 0-16,1 0 125,-1 0-110,-23 71 1,0 23-16,47 0 16,-23 47-16,-24-23 15,23-1-15,-23-46 16,24 70-1,-24-94 1,0-23 78,-118-1-63,48 1-15,23-24-16,-47 0 15,-47 23-15,-283 48 32,-46-48-17,282-23-15,23 71 16,24-71-16,23 0 15,-23 0-15,47 0 16,-94 0 0,-259 0-1,259 0 1,94 23-16,-71 1 16,71-24-16,-23 23 15,-48 24-15,142-47 16,-48 0-16,0 0 15,24 0-15,-117 0 32,46 0-17,71 0-15,-23 0 0,46 0 16,-23 0-16,24 0 16,-25 0-16,-69 0 46,46-23-30,48 23-16,-1 0 0,1 0 16,23-47 109</inkml:trace>
  <inkml:trace contextRef="#ctx0" brushRef="#br0" timeOffset="158.9">10630 10583 0,'0'-24'63,"24"24"-63,-1 48 0,-23 93 31,0-47-31,24 0 16,-24-47-16,23 94 0,1-94 15,-24 0-15,23-23 16,-23 23-16,0-24 15,24-23-15,-24 24 16,0-1 62,0 1-62,0-1-1</inkml:trace>
  <inkml:trace contextRef="#ctx0" brushRef="#br0" timeOffset="159.9">12253 10559 0,'0'48'62,"0"116"-46,24-70-16,-1-23 16,1 23-16,-1-47 15,1 47-15,-24-47 16,0 0-16,23-23 15,-23-1 1</inkml:trace>
  <inkml:trace contextRef="#ctx0" brushRef="#br0" timeOffset="160.9">12347 2163 0,'-23'24'63,"-24"46"-48,-47-23-15,23 48 16,-23-1-16,-47 23 15,23-23-15,48-23 16,-24 70-16,23-94 16,48 47-1,-1-94-15,24 24 16,-23-1-16,-1 1 16,0-1 15,24 1 0,-23-1-15,23 1-1,-24-24 1,1 0-16</inkml:trace>
  <inkml:trace contextRef="#ctx0" brushRef="#br0" timeOffset="161.9">13876 10395 0,'23'-24'94,"24"24"-94,1 0 0,-1 0 16,47 24-16,-24-24 15,-23 0-15,24 0 16,-1 0-16,-46 0 16,70 0-1,47 0 1,165 0 15,-189 0-31,-46 0 16,23 0-16,0 0 15,-70 0-15,23 0 16,-24 0 93,-23 47 1,0 47-95,0-23-15,24-24 16,-24 23-16,47 24 16,-47-70-16,0 46 15,0-46-15,0 23 16,0 0-16,23-24 16,-23 1-16,0 23 15,0-24 1,0 1 15,24-1-31,-24 1 16,0 0 31,0-1 46,0 1-61,0 23-32,-47-47 15,0 23-15,0-23 16,0 0-16,23 0 15,-46 0-15,46 0 16,-47 0-16,1 0 16,-1 0-16,24 0 15,-23 0-15,-1 0 16,48 0-16,-24 0 16,-47 0 15,23 0-16,71 24-15,-24-24 16,1 0-16,-1 0 16,-23 0-1,24 0-15,-24 0 16,23 0 0,1 0-16,-1 0 31,1 0 31,-1 0-46,1 0 0,-1 0-16,1 0 93,-24 23-93,23-23 16,1 0 0,-1 0 15,-23 24 172</inkml:trace>
  <inkml:trace contextRef="#ctx0" brushRef="#br0" timeOffset="162.9">14182 10701 0,'0'-47'47,"23"23"-31,48 1-1,-48 23-15,1 0 16,-1 0-1,1 0 17,-1 23-32,1 48 15,-1-48-15,-23 24 16,0-23 0,0 46-16,0-23 15,0-23 1,0 23-16,-23 23 15,23-46-15,-94 70 32,94-71-17,-24-23-15,1 0 16,70 0 109,47 0-109,0 0-1,-47 0-15,24 0 16,-48 0-1</inkml:trace>
  <inkml:trace contextRef="#ctx0" brushRef="#br0" timeOffset="163.9">14746 10559 0,'0'-23'16,"0"-24"15,0 23-15,24 1-1,-1-1 1,1 24-16,-1 0 0,1 0 16,-1 0-1,1 0-15,-1 0 16,1 0 0,23 24-1,-47-1-15,23 1 31,-23 23-31,0 0 16,0 0-16,0 24 16,0-48-1,0 24-15,0 24 32,-47-1-32,0-70 15,24 24 1,-1-24-16,1 0 15,46 23 110,1-23-109,-1 0 0,24 0-16,-23 24 15,-1-1 32,-23 1 16,0 46-63,0-46 15,0 46-15,0-46 16,0 23-16,0-23 16,-23-24-16,-1 23 15,-23-23 1,24 0-1,-24 0 1,23 0 15,-70 0-31,24 0 16,46 0 0</inkml:trace>
  <inkml:trace contextRef="#ctx0" brushRef="#br0" timeOffset="164.9">13758 2116 0,'0'47'47,"-141"118"-47,71-47 15,-24-1-15,0 24 16,23-70 0,-47 70-16,24-23 15,24-24-15,23-71 16,0 24-16,23-23 16,-23 23-16,24-24 46</inkml:trace>
  <inkml:trace contextRef="#ctx0" brushRef="#br0" timeOffset="165.9">15616 10583 0,'24'-24'0,"-1"1"46,1-24-30,-1 23-16,24-46 0,0 23 16,-47 23-1,0-23-15</inkml:trace>
  <inkml:trace contextRef="#ctx0" brushRef="#br0" timeOffset="166.9">15875 10136 0,'0'0'0,"24"-23"16,46-95 0,-70 95-16,47-48 15,-23 47-15,23-70 16,-47 47-16,47 0 16,-24 0-16</inkml:trace>
  <inkml:trace contextRef="#ctx0" brushRef="#br0" timeOffset="167.9">16322 9266 0,'0'-24'15,"0"1"1,47-48 0,-24 24-1,24-23 1,-23 23-16</inkml:trace>
  <inkml:trace contextRef="#ctx0" brushRef="#br0" timeOffset="168.9">16581 8796 0,'23'-24'16,"1"1"46</inkml:trace>
  <inkml:trace contextRef="#ctx0" brushRef="#br0" timeOffset="169.9">16769 7643 0,'0'47'63,"0"24"-63,0-1 0,0-23 15,0 24-15,0-24 16,0-24 0,0 1-16,0 0 15</inkml:trace>
  <inkml:trace contextRef="#ctx0" brushRef="#br0" timeOffset="170.9">17027 7855 0,'-23'47'79,"-1"0"-64,24 0-15,0-24 16,0 1-16,0 0 15,0-1-15,0 1 16,0-1 15,0 1-31,47-24 16,24 0 0,-24 0-16,-23 0 15,-1 0 1,24-47-16,-47 23 15,24-23 1,-24 23-16,0 1 16,0-1-16,0 1 15,0-1 1,-24 1 0,1-1-1,-1 1 1,1 23-16,-1 0 15,24-24 1,-24 1-16,1 23 16,23-24 31,-24 24-32,24-23-15,-23-1 16,23-23-16,0 24 15,-24-1 1,24 1-16,0-1 16,0 1-1,0-1 1,94-23 0,-46 47-1,-25 0-15,24 0 47,-23 0 0,-1 71-31,-23-24-16,0 23 15,0-23 1,0-23-16,0-1 31,-23 1-15,23-1 15,-24-23-15</inkml:trace>
  <inkml:trace contextRef="#ctx0" brushRef="#br0" timeOffset="171.9">17662 8019 0,'0'24'0,"0"0"32,0 23-17,0-24-15,0 24 16,0-23-16,0 23 15,0-24 1,0 1 0,0-1-1</inkml:trace>
  <inkml:trace contextRef="#ctx0" brushRef="#br0" timeOffset="172.9">17686 7479 0,'118'0'31,"-71"0"-15,23 0-16,48 23 16,-71 1-1,-24-24-15,-23 70 31,0-23-31,0-23 16,0 23-16,0 0 16,0 23-1,-23-46-15,-24 46 16,0 24-16,23-94 16,-23 71-16,47-47 15,0-1 1,0 1 62,47-24-62,-23 0-1,23-24 63,-24 24-78</inkml:trace>
  <inkml:trace contextRef="#ctx0" brushRef="#br0" timeOffset="173.9">18533 7549 0,'0'-47'0,"-24"47"63,1 71-32,23-1-31,0 1 0,-24-24 15,24 0-15,0 23 16,0-23 0,47 24-16,0-71 15,0 0 1,0 0 15,-47-71-15,0 48-16,0-48 15,0 1-15,0 46 16,-23 1-16,23-24 16,-47 0-1,23 47 1,1 0 31</inkml:trace>
  <inkml:trace contextRef="#ctx0" brushRef="#br0" timeOffset="174.9">18791 8043 0,'0'24'16,"0"23"-1,24 0 1,-24-24-16,0 1 16,0-1-16,0 1 15,0-1-15,0 1 16</inkml:trace>
  <inkml:trace contextRef="#ctx0" brushRef="#br0" timeOffset="175.9">19050 7526 0,'24'-24'47,"23"24"-16,0 47-31,-47-23 15,0 23 1,0-24 0,0 1-16,0-1 15,0 1 1,0 23-16,0 23 16,-24-46-16,24-1 15,0 1-15,-23-1 16,23 1-1,47-24 79,0 0-78,0 0-1,-24 0-15</inkml:trace>
  <inkml:trace contextRef="#ctx0" brushRef="#br0" timeOffset="176.9">19450 7502 0,'0'-23'46,"23"23"-30,1 0-16,-1 0 16,1 0-16,-1 47 15,-23 23 1,0-46-16,0 23 16,0 0-16,0 0 15,0 23 1,0-46-16,0 46 15,0-46-15,-23 46 16,-1-70-16,24 24 31,-23 0-31,70-24 78,47-24-78,0 24 32,-47 0-32,-23 0 47</inkml:trace>
  <inkml:trace contextRef="#ctx0" brushRef="#br0" timeOffset="177.9">20038 8090 0,'23'0'0,"-23"24"15,0-1-15,0 1 16,0 23-16,0-24 16,0 1-1,0-1 1,0 1-16,0-1 15</inkml:trace>
  <inkml:trace contextRef="#ctx0" brushRef="#br0" timeOffset="178.9">20296 7573 0,'-23'0'0,"23"-24"15,0-23 1,47 47-16,-23-23 15,23 23-15,-24 0 16,1 0 0,-1 0-16,1 0 15,-24 47 1,0 0-16,0 23 16,0 1-16,0-1 15,0-23-15,0 24 16,-47 46-1,23-46 1,1 0-16,23-24 16,23-47 109,48 0-125,23 0 15,-47 0-15,-24 0 16,1 0-16,-1 0 109</inkml:trace>
  <inkml:trace contextRef="#ctx0" brushRef="#br0" timeOffset="179.9">20837 7502 0,'0'-23'47,"71"-1"-47,-24 1 16,-23 23-16,23 0 15,-24 0 1,1 0-1,-1 0 1,-23 23 0,47 48-1,-47-48-15,0 95 16,-23-1 0,-48-46-1,24-71 1,47-24 78,24 24-79,-1 0 1,1 0-1,-1 24 32,-23-1-31,0 1 0,0 70 15,0-71-16,0 1-15,-23 23 16,-1-47-16,-23 0 78,24 0-62</inkml:trace>
  <inkml:trace contextRef="#ctx0" brushRef="#br0" timeOffset="180.9">21284 8043 0,'0'24'16,"24"-1"0,-24 24-16,0-23 15,0 23-15,0-24 16,0 24-16,0-23 15</inkml:trace>
  <inkml:trace contextRef="#ctx0" brushRef="#br0" timeOffset="181.9">21614 7337 0,'-24'24'47,"24"-1"-47,0 25 15,0-25-15,0 48 16,0-24-16,0 0 16,0 0-1,0-24-15,24 24 16,-1-23 15,48-1 0,-24 1-15,0 23-16,-24-24 16,24 24-1,-47-23 16,0-1-31,24-23 16,-24 24 0,0-1-1,0 1 1,0 23 15,-24-47-15,-23 0-1,24 0-15,-1 0 32,-46 0-32</inkml:trace>
  <inkml:trace contextRef="#ctx0" brushRef="#br0" timeOffset="182.9">21684 7337 0,'47'-23'62,"47"23"-46,-47-47-16,-23 47 15,-1 0-15,1 0 16,-1 0 31,1 0-47</inkml:trace>
  <inkml:trace contextRef="#ctx0" brushRef="#br0" timeOffset="183.9">22601 7337 0,'0'-23'31,"-23"23"-15,-24 0-1,0 70 1,23 1-1,1-24-15,-1-23 16,1 23-16,23 0 16,0 23-16,0-46 15,0 23 1,0 0 0,0 0-1,23-24 16,1 1-15,23-1-16,-24-23 16,24 0-16,-23 0 15,-1 0-15,1 0 16,-1 0-16,24 0 16,-23-23-1,-1-118 16,-23 117-31,0-23 0,0 24 16,0-24 0,0-47-1,0 70-15,0 1 16,0-1-16,-23 1 16,-1-1-1,-23 24 16,0 0-15</inkml:trace>
  <inkml:trace contextRef="#ctx0" brushRef="#br0" timeOffset="184.9">19826 7337 0,'-23'-23'16,"23"-24"15,-24 47-16,24-24 1,-23 24 0,-48-23-16,24 23 15,0 0 1,23 0 0,-46-47-16,46 47 0,-23-24 15,0 24-15,24 0 16,-24 0-1,23 0-15,-46 0 0,46 0 16,-23 0-16,24 0 16,-24 0-16,23 0 15,0 0-15,-23 24 16,24-1 0,-1 1-16,1-1 15,-71 71 16,70-47-15,24 1 0,-70 22-16,70 1 15,-24-24-15,24-24 16,0 24-16,0-23 16,0-1-16,0 1 15,0 23-15,0-24 31,0 1-31,0-1 16,0 24 0,47 47-16,-23-70 31,-1 0-31,1-1 0,-1 24 31,1-47-31,-1 0 16,1 47-16,23-23 0,-24-1 15,72 24-15,-25-23 16,-46-1 0,46 1-16,1-24 15,164 47 1,-165-47 0,95 23-1,-141-23-15,70 0 16,-71 0-1,1 0 1,93-70 0,-46-1-1,-24 1-15,0 23 16,-24 0 0,24-48-16,-23 1 0,-24 47 15,0-23 1,0-95-1,0 118-15,0 0 0,-24-23 16,24-1-16,-23 24 16,-1-24-16,-23 1 15,24 70 1,23-24-16,-47 1 0,-94-24 31,23 47-15</inkml:trace>
  <inkml:trace contextRef="#ctx0" brushRef="#br0" timeOffset="185.9">13241 10442 0,'0'-24'16,"0"-23"-1</inkml:trace>
  <inkml:trace contextRef="#ctx0" brushRef="#br0" timeOffset="186.9">13123 10254 0,'-70'-24'47,"-1"1"-31,1-1-1,-1 1-15,1-1 0</inkml:trace>
  <inkml:trace contextRef="#ctx0" brushRef="#br0" timeOffset="187.9">12535 10019 0,'71'47'0,"-165"-94"0,117 47 15,-93-24-15,23 24 16,0 0-16,-24 0 15,-23 0-15,-47 0 16,-47 0-16,70-23 16,-23-25-16,24 25 15</inkml:trace>
  <inkml:trace contextRef="#ctx0" brushRef="#br0" timeOffset="188.9">11077 9807 0,'0'0'0,"-70"-47"15,23 47 1,-24 0-16,1 0 16,-48-24-16,-47 24 15,-46 0-15,-25-23 16</inkml:trace>
  <inkml:trace contextRef="#ctx0" brushRef="#br0" timeOffset="189.9">9431 9595 0,'141'24'15,"-282"-48"-15,117 24 0,1 0 32,-24 0-32,-24 0 15,-23 0-15,-23 0 16,23 0-16,-1 0 16,-22 0-16,46 0 15</inkml:trace>
  <inkml:trace contextRef="#ctx0" brushRef="#br0" timeOffset="190.9">8561 9595 0,'-24'0'0,"48"0"0,-95 0 15,48 0 1,-1 0-16,-46 0 16,23 0-16,23 0 15,-23 0 1</inkml:trace>
  <inkml:trace contextRef="#ctx0" brushRef="#br0" timeOffset="191.9">8184 9548 0</inkml:trace>
  <inkml:trace contextRef="#ctx0" brushRef="#br0" timeOffset="192.9">6703 12888 0,'0'70'62,"23"-23"-46,-23 0-16,0-23 16,0 23-16,0 0 15,0-23 1,47-1-1,-23 24-15,-24-23 16,0-1 0,23 1-1</inkml:trace>
  <inkml:trace contextRef="#ctx0" brushRef="#br0" timeOffset="193.9">7291 12888 0,'0'-24'0,"0"1"32,-24 23-1,-23 0-31,24 0 15,-24 0 1,23 0-16,1 0 16,-1 0-16,1 0 15,-1 0-15,24 23 16,0 1 0,0 23-1,-47 0-15,47-24 16,0 1-1,0-1 1,0 1 0,0-1-16,0 1 15,0 0-15,0-1 16,0 1-16,24 23 16,23-24-16,-47 1 15,23-1 1,1 1-16,-1-24 31,1 0-31,-1 0 31,1 0-15,23 0-16,0 0 16,0 0-16,-24-47 15,1 47-15,-24-24 16,23-23-16,1 47 15,-24-23-15,0-1 16,0-23 0,0 23-1,0-23 1,0 24 0,0-1 15,0 1-16,-24 23-15,1 0 32,-24 0-17,23 0-15,1 0 16</inkml:trace>
  <inkml:trace contextRef="#ctx0" brushRef="#br0" timeOffset="194.9">8067 12747 0,'23'47'62,"-23"0"-62,0 0 16,0-24-16,0 48 16,0-48-16,47 24 15,-47 0 1,0-23-16,0 0 0,24-1 16,-24 1 15,0-1 31</inkml:trace>
  <inkml:trace contextRef="#ctx0" brushRef="#br0" timeOffset="195.9">8702 12747 0,'-24'0'63,"1"0"-48,-1 23-15,1-23 16,-24 47-16,23 0 16,24-23-1,0-1 1,0 24-16,0-23 0,0-1 16,0 1-16,0-1 15,0 1-15,0-1 16,0 1-1,0 0 1,0-1-16,0 24 31,24-47 1,-1 0-17,1 0-15,-1 0 16,1 0-1,23 0-15,0 0 16,0-23 0,-47-1 62,0 1-78,0-1 15,0-23 1,-24 47 0,1 0-1,-1 0 1,1 0 0,-24 0-1,0 0-15,70 0 94</inkml:trace>
  <inkml:trace contextRef="#ctx0" brushRef="#br0" timeOffset="196.9">9643 12653 0,'0'-24'78,"23"1"-62,1 23-16,46 0 16,-23 0-1,-23 0 1,-1 23-1,-23 24 1,0-23-16,0 23 16,0-24-16,0 48 15,0-48-15,0 24 16,0 0 0,0 0-16,-23-23 15,-1-1 1,24 1-1,-23-24 1,70 0 140,23 0-156,1 0 16,-24 0-16,0 0 16,-24 0-16,1 0 156,-1-24-156</inkml:trace>
  <inkml:trace contextRef="#ctx0" brushRef="#br0" timeOffset="197.9">10325 12582 0,'23'-23'47,"48"23"-31,-24 0-1,-24 0 17,-23 23-17,24 1-15,-1 70 16,-23-71-1,0 1-15,0 23 0,0 0 16,0 23 0,0-23-16,-23 0 15,-1-23 17,24-1-17,-23 1 1,117-24 109,94 0-94,-117 0-31,46 0 16,-211 0 109</inkml:trace>
  <inkml:trace contextRef="#ctx0" brushRef="#br0" timeOffset="198.9">6209 12629 0,'23'0'47,"24"24"-31,-23 117-16,-1-47 15,1 47-15,-24-71 16,0 1-1,24-24-15,-1 24 16,-23-1-16,0-46 16,0 23-16,24 0 15,-24-24-15,0 1 32,0-71 61</inkml:trace>
  <inkml:trace contextRef="#ctx0" brushRef="#br0" timeOffset="199.9">6350 12394 0,'71'0'47,"140"0"-31,-46 0-16,23 0 0,24 0 16,-24 0-16,71 0 15,-24 0-15,94 0 16,-141 0-16,47 0 15,0 0-15,-93 0 16,-1-24-16,-47 24 16,-47-23-1,47 23-15,-24 0 16,95 0-16,0 0 16,23 0-16,-24 0 15,-46 0-15,47 0 16,-71 0-16,-71 0 15,48 0-15,-24-24 16,0 24-16,23 0 16,-22-23-16,46 23 15,70 0-15,-70 0 16,71 0 0,-142 0-1,1 0 32,23 0-31,-23 0-16,-1 0 140,-23 47-124,0 23-16,0 1 16,0 23-16,0 0 15,0 0-15,0 0 16,0 0-16,47 47 15,-23-93-15,-24 22 16,0-23 0,0-23-16,0-1 15,0 1 1,0-1 0,0 1-16,-24-24 15,24 23 16,-47 1 1,24-1-32,-25-23 15,-22 0 1,46 0 0,-70 0-16,-47 0 15,-23 0-15,22 0 16,-116 0-16,-24 0 15,93 0-15,1 0 16,0 0-16,0 0 16,23 0-1,-46 0 1,46 0-16,-188 0 31,236 0-31,46 0 0,1 0 16,23 0-16,-24 0 15,0 0-15,1 0 16,23 0-16,-24 0 16,-23 0-16,24 0 15,23 0 17,0 0-17,0 0-15,-1 0 0,-22 0 16,-48 0-1,24 0-15,47 0 0,24 0 16,-24 0 0,23 0-1,1 0-15,-1 0 16,-23 0 15,24 0-15,-1 0-1,1 0-15,-1 0 16,0 0 0,-46 0-1,-24 0-15,47 0 157,-24 0-142,1 0-15,-1 0 16,24 0-1,24 0-15,93 0 141,24-23-125</inkml:trace>
  <inkml:trace contextRef="#ctx0" brushRef="#br0" timeOffset="200.9">7596 12417 0,'24'0'63,"0"95"-47,23 187-1,-47-188 1,0-47-16,0 23 15,0-23-15,0-23 16,0-1-16,23 25 31,-23-25-31,0 1 16,0-1 46,0 1-46</inkml:trace>
  <inkml:trace contextRef="#ctx0" brushRef="#br0" timeOffset="201.9">9172 12276 0,'47'94'47,"-23"-70"-47,-24 23 15,0 0-15,23 71 32,-23-71-32,47 117 15,-23-93 1,-24-1-16,0 1 0,0-24 15,0 47 1,23-23-16,-23-24 16,47 0-16,-47-24 15,0 1-15,0-1 16,0 24-16,0-23 16,0-1-16,0 1 15</inkml:trace>
  <inkml:trace contextRef="#ctx0" brushRef="#br0" timeOffset="202.9">6468 13476 0,'0'-24'47,"-47"24"-16,0 0-31,-1 24 16,1-1-1,-23 24-15,-1-23 16,-93 70 0,70-24-1,70-46-15,-46-24 16,23 47-16,-24-23 15,0-1-15,1 24 16,-24-47-16,-24 24 16,1-1-16,-1 1 15,-23-1-15,70-23 16,1 24-16,-1-1 16,48-23-16,-1 0 15,1 0-15,-1 0 16,1 24-1</inkml:trace>
  <inkml:trace contextRef="#ctx0" brushRef="#br0" timeOffset="203.9">3598 14534 0,'0'-23'203,"0"-1"-187,47 1-16,-23 23 16,23 0-16,-24 0 15,24 0 1,-23 0-16,0 0 15,23 0 1,0 23-16,-47 1 63,0-1-63,0 48 31,0-24-16,0 0-15,0-24 16,-24 24-16,1-23 16,-24-1-1,23 1 1,0-1-16,1-23 16,70 24 124,-23-24-124,46 0-16,-46 0 15,46 0-15,-46 0 16</inkml:trace>
  <inkml:trace contextRef="#ctx0" brushRef="#br0" timeOffset="204.9">5315 14652 0,'0'-24'31,"-70"24"-15,46 24 0,1-24-16,-1 23 15,1 1-15,23-1 32,0 1 46,23-24-63,24 0-15,-23 0 16,-1 0 0,1-47 15,-24 0 0,0 23-15,0 1 31,-24-1-32,1 1 1,23-1-16,-47 1 15,47-1-15,-24 1 32,1 23-17,23-24 1,0 1 0,0-1-1,0-23 1,0 23-16,23 1 15,1-1-15,-1 1 16,1 23 15,-1 0-31,24 0 0,-47 23 16,24 1 0,-1-24-16,1 23 46,-24 1-30,0-1 0,0 25-1,0-25 1,0 1 0,0-1-16,-24-23 15,24 24-15,0-1 16,-23 1-16,23-1 15,-24-23 1,1 47-16,-1-23 16,-23 23-1</inkml:trace>
  <inkml:trace contextRef="#ctx0" brushRef="#br0" timeOffset="205.9">3081 14111 0,'23'117'31,"1"-70"-15,-1 0-16,-23 0 15,0 1-15,0-1 16,48 70-16,-25-46 16,1 117-1,-24-165 1,0 24-16,0-23 16,0-1-1,0 1-15,0-1 31,0 1-15,0 0-16</inkml:trace>
  <inkml:trace contextRef="#ctx0" brushRef="#br0" timeOffset="206.9">3199 14252 0,'23'0'32,"24"0"-17,24 0-15,46 0 16,-23 0-16,47 0 15,-23 47-15,70-47 16,-23 0 0,23 0-16,-94 0 0,212 0 31,-259 0-31,23 0 16,1 0-16,-1 0 15,-46 0-15,23 0 16,24 0-16,-24 0 15,0 0-15,-24 0 16,24 0 0,-23 0-1,23 0 1,0 0-16,23 0 16,-23 0-16,-23 0 15,46 0 1,-46 0-16,-1 0 15,1 0 1,0 0 15,23 0-15,-24 0-16,1 47 141,-24 24-141,0-1 15,0 95-15,0-48 16,0-23-16,0 0 15,0-23-15,0-24 16,0-23 0,-24-24 62,1 0-63,-48 23-15,0-23 16,48 24-16,-48-24 16,-23 23-16,24-23 15,-1 0-15,1 0 16,-1 0-16,-70 0 16,23 0-16,-46 0 15,-48 0-15,-23 0 16,47 0-16,-47 0 15,46 0-15,25 0 16,-1 0-16,71 0 16,71 0-16,-1 0 15,1 0-15</inkml:trace>
  <inkml:trace contextRef="#ctx0" brushRef="#br0" timeOffset="207.9">4092 14393 0,'0'165'110,"0"-95"-110,0 1 15,0-24-15,0 47 16,0-24-16,0-23 16,0 0-16,0 1 15,24-25 63</inkml:trace>
  <inkml:trace contextRef="#ctx0" brushRef="#br0" timeOffset="208.9">4751 14299 0,'0'23'63,"0"1"-63,0-1 16,23 25-1,-23-25-15,0 48 16,0-1-16,0-46 15,0 46-15,0-46 16,0-1-16,0 24 16,0-23-1,0-1 1,0 1-16,0-1 16,0 1-1,0 46 16,0-46-31,0-1 16,0 1 0</inkml:trace>
  <inkml:trace contextRef="#ctx0" brushRef="#br0" timeOffset="209.9">7455 13382 0,'24'23'93,"23"48"-77,-24-24-16,-23-24 16,24-23-16,-1 24 15,48 70-15,-47-71 16,-1 24-16,24-23 15,-47 47-15,47-24 16,-23 0-16,-1 0 16,24 0-1,-47 0-15,0-24 16,0 1-16,0-1 16,24-23-16,-24 24 15,0-1 1,0 1-1,0-1 1,0 1 0,0-1-16,23 1 15</inkml:trace>
  <inkml:trace contextRef="#ctx0" brushRef="#br0" timeOffset="210.9">7479 14722 0,'0'47'63,"0"0"-47,0 24-16,0-1 15,0 1-15,0-47 16,0 23-16,0-24 15,0 1-15,0-1 16</inkml:trace>
  <inkml:trace contextRef="#ctx0" brushRef="#br0" timeOffset="211.9">7691 14628 0,'47'-23'16,"47"23"-16,-24 0 16,24 0-16,-47 0 15,0 0-15,-23 0 16,46 0 0,-70 47 15,0 0-16,0 47 1,0-47-16,-23 0 16,-1 0-16,-46 23 15,46-22 1,-23-25-16,47 1 125,24-24-125,23 0 16,-24 0-1,1 0 1,23 0-16,-24 0 15,24 0-15,-23 0 16</inkml:trace>
  <inkml:trace contextRef="#ctx0" brushRef="#br0" timeOffset="212.9">8655 14675 0,'0'47'63,"0"47"-63,0 189 31,0-189-31,0-71 16,0 24-16,0-23 15,23-24 95</inkml:trace>
  <inkml:trace contextRef="#ctx0" brushRef="#br0" timeOffset="213.9">9125 14464 0,'0'70'47,"0"-23"-47,24 24 16,-24 23-16,0 141 31,23-117-16,-23-95 1,0 24-16,0-23 16,24-1-16,-1 24 15,-23-23 17</inkml:trace>
  <inkml:trace contextRef="#ctx0" brushRef="#br0" timeOffset="214.9">9125 14652 0,'-23'23'62,"-1"24"-62,-23 24 16,24 23 0,-1-47-1,1-24 1,93-23 140,118 0-140,-141 0-16,0 0 15,-23 0 1,-1 0 15,-46 0 32,-118 0-63</inkml:trace>
  <inkml:trace contextRef="#ctx0" brushRef="#br0" timeOffset="215.9">7103 14605 0,'0'47'63,"0"70"-63,0 1 15,23-1 1,-23-22-16,24-1 0,23 47 31,-47-24-15</inkml:trace>
  <inkml:trace contextRef="#ctx0" brushRef="#br0" timeOffset="216.9">7220 14581 0,'24'0'16,"-1"-23"0,71 23-1,0 0-15,71 0 16,-24 0-16,47 0 16,71 0-16,23 0 15,-23 0-15,-118 0 16,24 0-16,-142 0 15,24 0 1,-23 0-16,-1-24 0,1 24 16,-1-23-16,1 23 15,46-24-15,1 24 16,-48 0 0,24 0-16,-23 0 15,-24-23 1,23 23 15,25 0-15,-25 0 93,24 117-93,-23-70-16,23 94 15,0 24-15,0 0 16,-24-24-16,1-24 16,-1-70-16,-23 0 15,0-23-15,0 23 16,0-24 31,0 1-16,0-1-15,0 1-16,-23-24 15,-24 0-15,-24 0 16,1 23-1,-48-23-15,0 48 16,-23-25-16,-47-23 16,94 24-16,-94-24 15,0 0-15,47 0 16,0 0-16,-24 0 16,94 0-16,-23 0 15,47 0-15,-47 0 16,24 0-16,-24 0 15,23 0-15,-23 0 16,0 0-16,23 0 16,1 0-16,-1 0 15,48 0 17,70 0 77,70 0-93</inkml:trace>
  <inkml:trace contextRef="#ctx0" brushRef="#br0" timeOffset="217.9">8373 14652 0,'23'0'47,"24"188"-31,-47-94-16,0 24 15,47 23 1,-47-47-16,0 0 15,0 0-15,0-24 0,0 1 16,0-48 0,0 25-16,0-25 47</inkml:trace>
  <inkml:trace contextRef="#ctx0" brushRef="#br0" timeOffset="218.9">9407 13476 0,'24'0'32,"-1"0"-32,24 0 15,1 23 1,-48 1-16,70-1 15,-46 1-15,23-1 16,0 48-16,23-1 16,-46-46-16,23 47 15,47 23 1,-71-71-16,1 24 16,23 0-16,-24-23 0,1-1 15,23 1-15,-23-1 16,-24 1-1,23-1 1,1-23 31,-1 24-47,24-1 16,-23 1-16,-1 23 15,1 0-15</inkml:trace>
  <inkml:trace contextRef="#ctx0" brushRef="#br0" timeOffset="219.9">10607 14487 0,'0'94'78,"23"-23"-78,-23 23 16,47-24-16,-47 1 0,0 46 31,24-22-31,-24-25 32,23 1-32,-23-48 15,0 1-15,0-1 16,24 1-16</inkml:trace>
  <inkml:trace contextRef="#ctx0" brushRef="#br0" timeOffset="220.9">10630 14417 0,'24'0'79,"-1"0"-64,95 23-15,-24-23 16,0 47-16,47-47 15,-23 0-15,-24 0 16,0 0-16,-47 0 16,24 0-16,-48 0 15,24 0-15,24 0 16,-24 0-16,0 0 16,47 0-16,47 0 15,-70 0-15,23 0 16,-71 0-16,24 0 15,-23 0-15,-24-23 16,47 23 0,-24 0-16,24 0 31,-23 0 125,-1 0-156,24 47 16,-47 23-16,24 1 15,23 46-15,-24-70 16,1 24-16,-1-24 16,1 0-16,-1-24 15,-23 1 17,0 0 61,0 23-77,-23-47-16,-118 47 31,-47 0-15,70-47-16,24 0 0,-47 0 15,23 0 1,1 0-16,-24 0 16,23 0-16,71 0 15,-47 0-15,23 0 16,1 0-16,-1 0 16,48 0-16,-24 0 15,23 0-15,1 0 16,-24 0-16,23 23 109</inkml:trace>
  <inkml:trace contextRef="#ctx0" brushRef="#br0" timeOffset="221.9">10936 14816 0,'0'24'63,"0"46"-48,0 24-15,24-46 16,-24 22-16,0-23 15,0 0 1,0-23 0</inkml:trace>
  <inkml:trace contextRef="#ctx0" brushRef="#br0" timeOffset="222.9">11289 15004 0,'-24'0'47,"-23"0"-16,24 0-31,23 24 16,0 0 15,0-1-16,0 1 1,0-1 0,0 24-16,23-47 15,1 0 1,-1 0 31,-23-47-16,0 24-15,0-1 31,0 1-32,-23-1-15,-1 24 16,24-24 15,-23 24-15,23-23-16,-24-1 15,24 1 32,-23 23-47,23-24 16,0 1-1,0-1-15,0 1 16,0-1 0,23 1-1,1 23 63,-1 0-62,-23 23 0,0 1 31,0-1-47,0 1 15,0-1 1,0 1-1</inkml:trace>
  <inkml:trace contextRef="#ctx0" brushRef="#br0" timeOffset="223.9">11406 14487 0,'0'24'63,"0"93"-48,48 1-15,-48-71 16,23 70-16,24 1 15,-23-71-15,-24 0 16,0-23-16,0-1 16,0 1-16,0-1 15</inkml:trace>
  <inkml:trace contextRef="#ctx0" brushRef="#br0" timeOffset="224.9">11618 14840 0,'0'-24'16,"47"24"15,-23 0-15,-1 0 0,1 0-16,-1 0 15,1 0 1,-24 24-1,0 23 1,0 23 0,0-23-16,0 1 15,0-25 1,47 1 156,23-24-157,-46 0 1</inkml:trace>
  <inkml:trace contextRef="#ctx0" brushRef="#br0" timeOffset="225.9">12300 14887 0,'0'-24'0,"0"1"16,-23 23-1,-24 0 16,47 23-31,0 1 16,0-1 0,0 1-1,0-1 1,0 1 15,0-1-31,23 25 31,1-25-31,-1-23 16,1 0-16,-1 0 47,24 0-31,-47-23-16,0-25 15,0 1-15,0 24 16,0-24-1,0 23 1,0-23 0,-47 47 46,24 0-46</inkml:trace>
  <inkml:trace contextRef="#ctx0" brushRef="#br0" timeOffset="226.9">11548 13264 0,'0'24'406,"0"-1"-390,23 1-16,1-24 15,-1 0 1,24 23-16,0 24 16,0-23-1,-23-24-15,-1 0 16,48 47-16,-71-24 16,47-23-16,23 24 15,-23-1-15,118 48 31,-47-24-31,-48 0 0,1-47 16,-1 47-16,1-23 16,-48-24-16,1 0 15,23 23-15,47 24 16,-70-47-16,23 0 16,0 0-1,0 24-15,117 46 31,-93-46-31,23-1 16,-71 1-16,48-1 16,-47-23-16,-1 0 15,1 24-15,-1-24 16</inkml:trace>
  <inkml:trace contextRef="#ctx0" brushRef="#br0" timeOffset="227.9">13852 14228 0,'0'47'62,"24"71"-46,23-24-16,-47 0 16,23-23-16,-23-1 15,0-23-15,24 0 16</inkml:trace>
  <inkml:trace contextRef="#ctx0" brushRef="#br0" timeOffset="228.9">13899 14087 0,'24'0'78,"23"0"-62,71 0-16,-24 0 15,117 0-15,-23 0 16,95 0-16,46 0 16,-94 0-16,47 0 15,-23 0-15,-47 0 16,-48-23 0,-70-1-16,165-23 31,-259 24-31,47 23 15,0 0-15,-23 0 16,-1 0 0,1 0-16,-1 0 31,1 23 125,-1 1-140,1 70-16,-1 23 15,1-70-15,23 24 16,-47-48-16,23 25 16,-23-1-16,0 0 47,24-47-32,-24 23 1,0 1 15,0-1-15,-24-23 15,-46 0-31,-1 0 16,1 0-16,-24 0 15,-24 0-15,-23 24 16,23-1-16,-70 1 15,-47 23-15,-259-24 32,353 1-32,-118-1 15,142-23-15,-24 0 16,94 0-16,-24 0 16,24 0-16,0 0 15,0 0 1,0 0-1,0 0 1,23 0-16,-23 0 16,24 0-1,-1 0 1,1 0-16,-24 0 31,23 0-31,-23 0 16,24 0-1</inkml:trace>
  <inkml:trace contextRef="#ctx0" brushRef="#br0" timeOffset="229.9">14205 14228 0,'0'24'140,"24"-1"-140,-24 24 16,0-23-16,0-1 16,0 25-16,0-25 15,0 1-15,0 46 16,0-46-16,0 23 15,0-24 1,23 1 140,71-24-140,-47 0 0,47 0-16,-70 0 15</inkml:trace>
  <inkml:trace contextRef="#ctx0" brushRef="#br0" timeOffset="230.9">14605 14346 0,'24'-24'15,"-1"24"-15,-23-23 16,24-1 15,23 24-31,70 0 31,-70 0-31,-23 0 63,-1 0-47,-23 24-16,0-1 15,0 24-15,0-23 16,0 0-16,0-1 15,-94 95 1,94-95 0,-23 1-1,-1-24 79,48 0-63,-1 0-15,1 0 0,-1 0 15,1 0 47,-24 23-47,0 1-31,0 23 16,-24-47 15,1 0-15,-1 0 15,1 0-15,-1 0-1</inkml:trace>
  <inkml:trace contextRef="#ctx0" brushRef="#br0" timeOffset="231.9">14182 14275 0,'-24'0'47,"-23"0"-32,24 0 1,-1 0 0,1 0-1,-1 24-15,24-1 16,0 1-1,0-1 1,0 1 0,0 0-1,24 23 1,46-24 0,48-23-16</inkml:trace>
  <inkml:trace contextRef="#ctx0" brushRef="#br0" timeOffset="232.9">15381 14111 0,'0'70'47,"0"-23"-31,0 24-1,0-1-15,0 25 0,0-25 16,0-46-1,0 23-15,0-24 0,24 1 32,-24-1-17</inkml:trace>
  <inkml:trace contextRef="#ctx0" brushRef="#br0" timeOffset="233.9">15687 14322 0,'0'-23'16,"-24"23"15,24 23 32,0 24-48,24-23 32,-1-24-31,1 24-1,-1-1 1,1 1 0,-1-1-1,-23 1 17,0-1-17,0 1 16,0-1-15,0 24 47,-23-47-32,-1 24-16,1-24 48</inkml:trace>
  <inkml:trace contextRef="#ctx0" brushRef="#br0" timeOffset="234.9">15687 14346 0,'47'0'78,"23"0"-63,1-47-15,-24 47 16,24-24-16,-48 24 16</inkml:trace>
  <inkml:trace contextRef="#ctx0" brushRef="#br0" timeOffset="235.9">16439 14205 0,'-47'-24'0,"24"24"15,-1 0 1,1 0 0,-24 0-16,0 0 31,0 47-31,0-23 16,23 70-16,24-47 15,0-23 16,0 23-15,0-24 0,0 1-1,0-1-15,0 1 16,0-1-16,24 1 16,23 23-16,0-47 15,0 0-15,-24 23 16,24-23-1,0 0-15,-23-23 63,-24-48-47,0 48-16,0-24 0,0 0 15,0 23 1,0 1-16,0-1 31</inkml:trace>
  <inkml:trace contextRef="#ctx0" brushRef="#br0" timeOffset="236.9">14605 2046 0,'-24'0'47,"1"0"-47,-24 47 15,-24 47 1,48-47-16,-71 71 16,23-48-16,24 24 15,-23 47-15,-1-70 16,1 23-16,46-47 15,0-24-15,1 1 16</inkml:trace>
  <inkml:trace contextRef="#ctx0" brushRef="#br1" timeOffset="237.9">4280 14534 0,'-23'-23'15,"46"-1"63,1 1-62,-1 23-16,24 0 16,24-24-16,0 24 15,-24-47-15,0 47 16,23 0-16,-46 0 94,-24 47-16,0-23-63,0 23 1,-24-24-16,1 24 16,-1-47-16,-23 24 15,47-1 1,-47 1-16,24-24 16,-1 23-1,1-23 1,-1 0 15,48 0 125,23 0-140,-24 0-16,1 0 16,-1 0-16,1 0 31,23 0 0,-24 24 0,-23 23 1,24-24-32,-24 24 78,0-23-16,-24-1-46,1-23-16,-95 47 31,95-47-31,-1 24 16,-23-24-16,23 0 15,24 23-15,-23 1 16,-1-24 0,1 0-1,-1 0 16,1 0 79</inkml:trace>
  <inkml:trace contextRef="#ctx0" brushRef="#br1" timeOffset="238.9">15969 2187 0,'0'-24'78,"-47"71"-78,-47 95 16,-24-25-16,71-46 15,-47 23-15,24-24 16,-1-23 0,48-23-16,-24 46 15,23-46-15</inkml:trace>
  <inkml:trace contextRef="#ctx0" brushRef="#br1" timeOffset="239.9">10583 14440 0,'-23'0'62,"-1"0"-46,1 0 0,-1 0-1,1 0-15,-1 0 16,1 0-16,-1 0 31,-23-23 47,24 23 32,-1 0-95,1 0-15,-1 0 16,1 23 203,23 71-219,0-47 15,0-23-15,0 23 16,0 0-16,0 0 15,0-24 1,-24 1-16,24 23 0,-23-24 31,23 1-31,0-1 16,0 1 15,0-1-31,0 1 16,0 23 15,0-23-15,0-1-1,0 1 1,0-1 0,0 1-1,0-1 1,0 1-1,23 23 1,-23-24 0,24-23 156,-1 0-157,1 0-15,23 0 16,-24 0-16,24 0 15,-23 0-15,23 0 16,0 0-16,-24 0 16,24 0-16,0 0 15,0 0 1,0 0 15,-23 0 0,-1 0-15,1 0 15,0 0 1,-1 0-32,1 0 15</inkml:trace>
  <inkml:trace contextRef="#ctx0" brushRef="#br1" timeOffset="240.9">10419 14769 0,'0'47'46,"0"-23"-30,0-1-16,0 24 16,0-23-16,0 23 15,-47-24-15,47 1 16,0 0 0,0-1 15,0 1 31</inkml:trace>
  <inkml:trace contextRef="#ctx0" brushRef="#br1" timeOffset="241.9">10536 14816 0,'24'-23'94,"-1"23"-79,24 0 17,-23 0-17,23 0 251,-24-24-250,1 24 202,-24 24-202,0-1-16,0 24 16,0-23-1,0-1 1,-24 24-16,1-47 31,23 47-15,0-23 31,-24 0-32,24-1 16,-23 1-31,-1-1 47,24 1 0,-23-1 0</inkml:trace>
  <inkml:trace contextRef="#ctx0" brushRef="#br1" timeOffset="242.9">5762 12041 0,'0'94'47,"0"-23"-47,0 93 31,-23-117-31,-1 0 15,24 1 1,-47-48 0,0 23-1,-118 24 17,24-47-17,24 71-15,-48-71 0,-23 23 16,23 1-16,-70-1 15,23 24-15,118-23 16,0-24-16,47 47 16,-47-47-1,71 23-15,-1-23 16,-23 0 0,23 24-16,-23-1 15,-23 1-15,-1 23 16,71-24-16,-47 24 15,-23-23-15,-1 47 16,24-48 0,-70 71-16,93-47 0,-47 24 15,48-24-15,-48 70 16,48-70 0,23-23-16,-47 46 15,47-46 1,-47 47-16,23-48 15,-23 24 1,0 0-16,24-23 16,-1-24-16,1 23 31,-24 1-15,23 23-16,-23-24 15,-71 48-15,24-1 16,-70 48-1,-1 0-15,71 23 0,24 0 16,-1 23 0,24-23-16,-24 1 15,48-48-15,-48 47 16,71-94-16,0 0 16,0 0-16,-23-24 15,23 24-15,0 0 16,-47 24-1,23 0-15,1 23 16,-71 47-16,70-24 16,-46 1-16,46-47 15,1-24-15,-1-47 16</inkml:trace>
  <inkml:trace contextRef="#ctx0" brushRef="#br1" timeOffset="243.9">5856 11994 0,'47'0'0,"24"0"15,-24 0-15,164 0 32,-140 0-32,23 0 15,-23 24-15,-24-24 16,23 0-16,1 23 16,-1-23-16,48 24 15,-48-24-15,25 0 16,-1 0-16,-24 0 15,-23 0 1,71-24-16,-24 1 16,-47 23-16,70 0 15,1-47-15,-47 23 16,46 24-16,-70 0 16,24 0-16,-48 0 15,1 0 1,-1 0-16,24 0 15,0 0 1,0 0-16,-23 0 0,211 71 31,-141-71-31,24 0 16,-24 23-16,24 1 16,-48-24-16,24 23 15,-47-23-15,24 0 16,-24 0-16,23 0 15,1 0-15,94 0 16,-71 0 0,47 0-16,23 0 31,-93 0-31,-48 0 0,71 47 16,1-47-16,46 24 15,-24-24 1,24 23-16,24-23 15,23 0-15,-94 0 16,24 0-16,-24 0 16,-24 0-16,48-23 15,23-24-15,-70 23 16,164-46 0,0 46-1,-117-23-15,-71 47 16,23 0-1,-46-23-15,46 23 16,-46 0-16,70 0 0,-24 0 16,25 0-16,-1 0 15,47 23-15,188 71 16,-235-70 0,47-1-16,-47 1 15,24-1-15,23-23 16,-47 0-16,47 0 15,-47 24 1,71-24-16,-48 0 0,471-47 47,-494 47-47,-46 0 16,22 0-16,-46 0 15,46 0-15,1 0 16,-1 0-16,48 47 15,46 47-15,25 47 16,22-23-16,-46-48 16,-95 48-16,119-24 15,-48 0-15,23-47 16,25 0-16,-48-24 16,47-23-16,-47 0 15,-47 0-15,0 0 16,24-23-16,-71 23 15,-24-24 17,24 24-32,24 0 15,-24 0-15,23 0 16,1 0 0,70 24-16,-94-1 0,-47 1 15,47-1-15,0-23 16,-23 24-1,-24-1-15,23 25 16,1 22-16,23 48 16,-47-71-16,70 94 15,-46-24 1,-24 1-16,0-47 16,23 23-16,-23-47 15,0 23-15,0 1 16,0-24-16,0 23 15,0 24 1,0 1-16,0-25 0,0 118 31,-23-141-31,23-23 16,0 70 0,-24-24-16,24-46 15,0 23-15,0-24 16,0 48-1,-23-24 1,23-23 0,-24-1-1,24 1-15,-23-1 16,23 24 0,-24-47-1,1 47-15,-24-23 16,0 23-1,23-24 1,1 24-16,-24-47 16,-330 118 15,283-118-15,0 47-16,-23 0 15,22-47-15,-22 24 16,70-1-16,0 1 15,-24-1-15,-23-23 16,-23 0-16,46 0 16,0 0-16,-46 0 15,-24 0-15,-24 0 16,0 0-16,48 0 16,-71 0-16,47 0 15,47 0-15,-24 0 16,-23 47-16,0-23 15,23-24 1,24 23-16,-71 1 16,71-24-16,-235 47 15,235-24 1,-47-23 0,-24 0-16,48 0 0,-1 0 15,-23 0-15,-24 0 16,24 0-16,0 24 15,47-1-15,-47-23 16,47 47-16,23-47 16,1 0-16,-1 0 15,24 24-15,-47-24 16,24 23-16,-25-23 16,1 24-16,0-1 15,24-23-15,-48 0 16,71 24-16,-70-24 15,70 23-15,-48-23 16,25 24-16,-1-24 16,1 23-16,23-23 15,-47 0-15,23 0 16,-23 0-16,0 0 16,23 0-16,-23 0 15,24 0-15,-24 0 16,0 0-16,-24 0 15,0 0 1,24 0-16,-23 0 16,46 0-16,-46 0 15,23 0-15,-48 0 16,25 0-16,-71 0 16,47 0-16,-48 0 15,48 0 1,-47 0-16,47 0 0,47 0 15,0 0-15,-24 0 16,48 0-16,-71 0 16,47 0-16,-24 0 15,-70 0-15,23 0 16,-70 0-16,0 0 16,23 0-16,118 0 15,-47 0-15,47 24 16,0-24-16,23 23 15,1-23-15,-165 0 16,117 0 0,0 0-16,1 0 15,46 24-15,-23 0 16,47-24 0,-47 0-16,47 0 0,-118 0 31,48 0-31,-1 0 15,-46 0-15,22 0 16,25 0-16,23 0 16,47 0-16,0 0 15,0 0-15,23 0 16,-46 0-16,-1 0 16,24 0-16,0 0 15,-47 0-15,23 0 16,24 0-16,0 0 15,-23 0-15,23 0 16,-47 23-16,23-23 16,-23 0-16,0 0 15,0 0-15,-24 0 16,24 0-16,0 0 16,0 0-16,23 0 15,48 0-15,-1 0 16,-23 0-16,0 0 15,24 0-15,-1 0 16,-23 0-16,24 0 16,-24 0-1,23 0-15,1 0 16,-1 0-16,1 0 16,-1 0-1,-23 0-15,0 0 16,0 0-16,0 0 15,23 0-15,-23 0 16,24 0 0,-48 0 15,1 0-15,-24 0-16,23 0 15,-23 0-15,47 0 16,0 0-16,0 0 15,0 0-15,0 0 16,0 0 0,-165 0 15,142 0-31,-1 0 0,24 0 16,24 0-16,-1 0 15,0 0 1,-23 0-16</inkml:trace>
  <inkml:trace contextRef="#ctx0" brushRef="#br1" timeOffset="244.9">7620 4750 0,'-24'0'62,"1"0"-46,-1 0-16,1 0 16,-1 24-16,1-1 15,-1 24 1,1-23-1,-1 0-15</inkml:trace>
  <inkml:trace contextRef="#ctx0" brushRef="#br1" timeOffset="245.9">7385 4703 0,'23'24'63,"1"-1"-48,-1 24 1,1-23-16,-1-1 16,-23 25 124,24-1-124,-24 0 15,47 0-31,-47-24 16,0 1-1,0-1-15,23 1 16</inkml:trace>
  <inkml:trace contextRef="#ctx0" brushRef="#br1" timeOffset="246.9">7314 4915 0,'0'-23'31,"47"23"0,-23 0-15,-1 0-16,1 0 16,-1 0-1,1 0 1,-1 0-16,1 0 16,-1 0 62,24-24-63,1 24-15,-25 0 16,1 0-16</inkml:trace>
</inkml:ink>
</file>

<file path=ppt/ink/ink3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4T15:38:15.251"/>
    </inkml:context>
    <inkml:brush xml:id="br0">
      <inkml:brushProperty name="width" value="0.05292" units="cm"/>
      <inkml:brushProperty name="height" value="0.05292" units="cm"/>
      <inkml:brushProperty name="color" value="#002060"/>
    </inkml:brush>
  </inkml:definitions>
  <inkml:trace contextRef="#ctx0" brushRef="#br0">13453 12911 0</inkml:trace>
  <inkml:trace contextRef="#ctx0" brushRef="#br0" timeOffset="1159.9">15216 13335 0</inkml:trace>
</inkml:ink>
</file>

<file path=ppt/ink/ink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7T15:28:11.239"/>
    </inkml:context>
    <inkml:brush xml:id="br0">
      <inkml:brushProperty name="width" value="0.05292" units="cm"/>
      <inkml:brushProperty name="height" value="0.05292" units="cm"/>
      <inkml:brushProperty name="color" value="#FF0000"/>
    </inkml:brush>
  </inkml:definitions>
  <inkml:trace contextRef="#ctx0" brushRef="#br0">12959 2822 0,'23'0'47,"24"0"-16,-23 0-15,-1 23-16,-23 24 15,47 0 1,-47-23 0,0 0-1,0 23 16,0-24-15,0-46 187,0-1-203,0 1 16,0-1-16,24 0 15,-1 1-15,48-48 32,-24 24-17,24 47-15,-48 0 16,1 0 0,-1 0 15,1 0 0,-1 0-15,-23 24-16,24-1 15,-24 1 1,0-1-16,23 1 16,-23-1-16,0 1 15,0 0 1,0-1-16,0 24 15,0-23-15,0-1 16,0 24-16,0 0 16,0 0-16,0 0 15,0-23-15,0-1 16</inkml:trace>
  <inkml:trace contextRef="#ctx0" brushRef="#br0" timeOffset="528.79">13899 2963 0,'0'-24'47,"95"1"-47,-1-24 15,23 23 1,-70 24-16,0 0 15,-23-47-15,23 24 0</inkml:trace>
  <inkml:trace contextRef="#ctx0" brushRef="#br0" timeOffset="1098.82">13829 3175 0,'23'0'15,"71"0"1,-46 0-16,-1 0 16,0 0-16,0-24 15,-24 24-15,1 0 16,23-47-16,-24 47 16,1 0-1,-1 0 16</inkml:trace>
  <inkml:trace contextRef="#ctx0" brushRef="#br0" timeOffset="1926">14817 2610 0,'-24'0'78,"24"47"-62,-47 0-16,0 47 15,47-70-15,0 23 16,0 0-16,0 24 31,0-24-31,0-24 16,0 1 0,0-1-16,0 1 15,24-24 1,23 0-1,-24 0 1,24 0-16,-23 0 16,-1 0-1,-23-24 17,0-23-1,0 24 16,-23 23-32,-1 0 1,-23 0 0,24 0-1,-1 0-15,1 0 16,-1 23-1,24 24 1,0-23 0</inkml:trace>
  <inkml:trace contextRef="#ctx0" brushRef="#br0" timeOffset="2333.19">15334 3175 0,'0'23'15,"0"48"16,0-24-15,0-24 0,0 48-1,0-24-15,-23 47 16,-24-47-16</inkml:trace>
  <inkml:trace contextRef="#ctx0" brushRef="#br0" timeOffset="5610.66">16157 2728 0,'0'-24'32,"47"24"-17,24 0-15,-1 0 16,-46 0-1,-1 24 32,1 23-47,-1-47 16,1 23-16,-24 24 16,47 0-16,-47-23 15,0 23-15,24 0 16,-24-23-1,0-1-15,0 1 79,0-48 92,-24 1-155,24-24-16,0 23 16,0-23-1,0 23 1,0-23-16,0 24 31,0-24-15,0 0-16,0 23 15,0 1 1,0-1 0,0 1 15,24-1-15,46 24-1,-46-23 1,-1 23-16,24 0 0,-23 0 15,-1 0 1,1 0 15,-1 0-15,1 0-16,-1 0 16,1 0-1,23 23 1,-47 24-1,47-23 1,-47-1 15,0 1 1,0-1-17,0 1 1,0-1-1,0 1 17,0-1-32,0 1 15,0-1-15,0 1 16,0-1 0,0 1-1</inkml:trace>
  <inkml:trace contextRef="#ctx0" brushRef="#br0" timeOffset="6304.33">17521 2328 0,'-23'47'0,"-1"0"16,24-23-16,-23 23 15,23 23-15,0 1 16,-24-1-16,1 24 16,23 24-16,-47 47 15,47-95-15,0 24 16,0-23-16,0-24 15,-24 23-15,24-23 16,0-23 0,-23 23-16,23 0 15,0 0-15,-24-23 16</inkml:trace>
  <inkml:trace contextRef="#ctx0" brushRef="#br0" timeOffset="7354.16">17756 2822 0,'24'0'78,"0"0"-78,23 0 31,-24 23-15,1 24-1,-1 0 1,1 1 0,-24-1-16,0 23 31,0-46-31,0 23 15,-24 0 1,1-24 0,23 1-16,-47-24 15,47 23-15,-24-23 16,1 0-16,-1 24 16,24-1 124,24-23-140,23 0 16,23 0-16,-23 0 15,0 0 1,-23 0-16,23 0 16,-24 0 62</inkml:trace>
  <inkml:trace contextRef="#ctx0" brushRef="#br0" timeOffset="7943.8">18838 2987 0,'47'0'78,"0"0"-78,24 0 16,-24 0-16,0 0 16,-23 0-16,46 0 15,-46 0-15,-1 0 16,1 0 0,-1 0-1,1 0 1</inkml:trace>
  <inkml:trace contextRef="#ctx0" brushRef="#br0" timeOffset="8490.92">18768 3292 0,'0'24'16,"23"-24"-1,24 0-15,0 0 16,0 0-16,-23 0 15,46 0-15,-46 0 16,47 0-16,-71-24 16,47 24-16,-24 0 15,24 0-15,-23 0 16,-1-23 0,1 23-16,-1 0 0,1 0 31</inkml:trace>
  <inkml:trace contextRef="#ctx0" brushRef="#br0" timeOffset="18458.6">20108 2352 0,'-23'0'0,"-24"0"16,0 47 0,-71-24-16,48 48 15,-1-48-15,0 71 16,48-70-16,-1-1 16,1 1-16,23 23 15,0-24 1,0 24-1,0 24-15,0-24 0,23 0 32,1-23-17,-1-24 1,1 0-16,23 0 16,-23 0-16,-1 0 15,48 0-15,-71-24 16,23-23-16,1 23 15,-1 1-15,-23-1 16,-117 24 47,93 0-63,1 0 15,-1 0-15,-23 0 16,47 24 15,0-1 16</inkml:trace>
  <inkml:trace contextRef="#ctx0" brushRef="#br0" timeOffset="18880.68">20673 2234 0,'0'70'16,"0"25"0,-24 46-16,-23-24 15,-23 1-15,46-24 16,24-24-16,-23 25 15,23-1-15,-47-47 16,23 0-16,24-24 16,0 24-16,0-23 15</inkml:trace>
  <inkml:trace contextRef="#ctx0" brushRef="#br0" timeOffset="19502.41">20931 2963 0,'95'0'47,"-72"0"-31,1 0-1,-1 47 1,1-23 0,-1 46-16,-23-46 15,0 23-15,0 23 16,0-23-1,0-23 1,0-1-16,-70 48 31,93-71 94,71 0-125,-47 0 0,24-24 16,-48 24 0,1 0-16,46-23 46</inkml:trace>
  <inkml:trace contextRef="#ctx0" brushRef="#br0" timeOffset="19943.74">22201 3151 0,'71'0'62,"-47"0"-46,46 0-16,118 0 31,-117 0-31,-1 0 16,-46-23-16</inkml:trace>
  <inkml:trace contextRef="#ctx0" brushRef="#br0" timeOffset="20441.03">22366 3433 0,'47'0'94,"24"0"-79,-1 0-15,24 0 16,-47 0-16,24 0 16,-48 0-1</inkml:trace>
  <inkml:trace contextRef="#ctx0" brushRef="#br0" timeOffset="21630.73">23424 2657 0,'0'-23'16,"24"-24"15,47 23-15,-24 24-1,-24 0-15,48 0 16,-24 0-16,-24 0 16,24 0-1,-47 24-15,47-1 16,-47 1-16,0-1 15,24 1 1,-24 23-16,0 0 16,0-24-1,0 24 1,-118 47 15,118-70-31,-47 0 16,24-24-1,-24 0 1,23 0 0,71 0 109,71 23-110,-71 1 1,-24-1-16,1-23 0,-1 24 16,-23-1 15,24 1-31,-24 23 15,0-24 1,0 24 0,0-23-1,0 23 1,0-24 0,0 1-1,-71-1-15,48-23 31,-1 0-31,1 0 16,-24 0 0,23 0-16,-70 0 31,71-23 0,-24 23-31,47-24 16,-24 1-16,0-1 15,-46-46-15</inkml:trace>
  <inkml:trace contextRef="#ctx0" brushRef="#br0" timeOffset="24912.96">24694 3269 0,'71'47'16,"-71"-24"-16,24 24 31,-24 0-31,23 24 16,-23 23-16,0 24 15,0-71-15,0 23 16,0-46-1,0-1-15,0 1 16,-23-24 0</inkml:trace>
  <inkml:trace contextRef="#ctx0" brushRef="#br0" timeOffset="25390.8">25353 2399 0,'0'23'32,"47"142"-17,0-71-15,-23 0 16,-1 70-16,48 189 31,-71-282-31,0-1 16,23 1-1,1-48-15,-24-117 78,0-23-78</inkml:trace>
  <inkml:trace contextRef="#ctx0" brushRef="#br0" timeOffset="25919.92">25376 2540 0,'-23'-24'31,"70"24"-16,141 0 1,-47 0 0,-23 0-16,70 0 0,-94 0 15,-47 0 1,-23 0-16</inkml:trace>
  <inkml:trace contextRef="#ctx0" brushRef="#br0" timeOffset="26430.36">25635 3222 0,'47'23'16,"24"-23"-1,-1 24-15,24-24 16,0 0-16,48 0 16,-72 0-16,-46 0 15,70 0 1,-47 0 15,0 0-15,-24 0-1</inkml:trace>
  <inkml:trace contextRef="#ctx0" brushRef="#br0" timeOffset="26862.93">26623 2610 0,'47'118'31,"-47"-95"-15,47 48-16,-23-1 15,-24 1-15,23 0 16,-23-24-16,0 0 15,47-24-15,-47 1 16,0 23-16</inkml:trace>
  <inkml:trace contextRef="#ctx0" brushRef="#br0" timeOffset="27487.7">27399 3010 0,'-23'-23'0,"-1"-1"16,-23 24-1,23 0 1,-23 0 15,24 0-31,-1 71 16,1-48-1,23 24-15,0-23 16,0-1 0,0 1-16,0-1 15,0 1-15,0-1 16,0 1-16,47 46 15,-24-70 1,1 0-16,-1 0 16,1 0-1,0 0 1,-24-70 0,0 23-1,0 0-15,-24 0 16,0 23-16,1-23 15,-1 24 1,1-1-16,-24 24 0,0 0 31,23 0-31,1 0 63</inkml:trace>
  <inkml:trace contextRef="#ctx0" brushRef="#br0" timeOffset="28145.31">27611 3010 0,'-24'24'63,"1"23"-32,23-24-31,0 24 15,0-23 1,0-1 0,0 1-1,23-1-15,-23 1 16,24-24 0,-1 0-1,1 0 1,-24-24 15,0-23-15,-47 24-1,47-1-15,-24-23 16,1 24 0,-24-24 15,23 47-16,1 0 1</inkml:trace>
  <inkml:trace contextRef="#ctx0" brushRef="#br0" timeOffset="28905.28">27822 3034 0,'24'23'63,"-1"24"-48,1-23 1,-24-1-1,0 1-15,23-1 16,-23 24 15,24-23-15,0-24 109,-24-24-94,0 1-31,0-24 16,0 23-1,0 1 1,0-1-16,0 1 16,0-1-1,0 1 1,0-1 0,0 1 15,23-1 0,1 24-31</inkml:trace>
  <inkml:trace contextRef="#ctx0" brushRef="#br0" timeOffset="31253.54">28551 2163 0,'-23'0'62,"-1"47"-62,1 24 16,23-24-16,-47 47 16,47-47-16,-24 24 15,1 23-15,23-24 16,0-23-16,-47 47 15,70-23 1,-23 0-16,0-24 16,0 23-16,24 1 15,-1-24-15,1-24 16,46 95 15,-23-24-31,24-24 0,-24-23 16,0 1-1,0-25-15,0 24 16,24 0-16,-24 0 0,94 24 31,-118-24-15,48-24-16,-71 24 16,47-47-16,94 118 31,-117-118-31</inkml:trace>
  <inkml:trace contextRef="#ctx0" brushRef="#br0" timeOffset="41903.91">28881 2469 0,'47'-23'0,"23"-1"16,-46 24-1,46 0-15,1 0 16,-48 0-16,48 0 16,-24 0-16,0 0 15,-23 0 1,23 24 0,-47-1-1,23-23 1,-23 24-16,0-1 15,0 1 1,0 23-16,0-24 0,0 24 16,-23 0-1,-1-47-15,-23 47 16,24-47-16,-1 24 16,1-1-16,-1-23 15,1 0 1,23 24-16,47-24 140,0 23-140,47 1 16,-71-1-16,1 1 16,-1-1-16,1-23 15,-24 24-15,23-24 16,-23 24 0,0 23-16,0-24 15,0 24 16,-23-23-15,23-1-16,-71-23 0,48 47 16,-48-47 15,1 24-31,46-24 16,1 0-1,-25 0 16,48-24-31</inkml:trace>
  <inkml:trace contextRef="#ctx0" brushRef="#br0" timeOffset="42270.8">29798 3104 0</inkml:trace>
  <inkml:trace contextRef="#ctx0" brushRef="#br0" timeOffset="42920.51">30151 2375 0,'0'24'15,"0"-1"1,0 1 0,0-1-1,0 1-15,0-1 16,0 24-16,23 0 15,24 0-15,24 24 16,-24-71-16,94 70 31,-141-46-31,24-24 16,-1 0-16,1 23 16,23 1-1,-47-1 1,23 1 31,-23-1-32,0 25 17,-47-48-17,24 0 1,-1 0-16,1 0 15,-25 0 1,-22 0-16,23 0 16,0 0-16</inkml:trace>
  <inkml:trace contextRef="#ctx0" brushRef="#br0" timeOffset="43318.5199">30198 2399 0,'23'0'78,"95"0"-62,23 0-16,-47-47 15,0 47-15</inkml:trace>
  <inkml:trace contextRef="#ctx0" brushRef="#br0" timeOffset="43802.91">30927 2163 0,'0'24'47,"117"141"-47,-46-118 15,0 70-15,-1-46 16,-46-24-16,46 47 16,-23-24-16,-47 1 15,47-1-15,-47-46 16,24 23-16,-24-23 16,0 23-1,-24 23 16,24-23-31,-23 0 0,-1-47 16,-70 0-16,0 47 16,-24 0-16</inkml:trace>
  <inkml:trace contextRef="#ctx0" brushRef="#br0" timeOffset="44418.31">29633 3363 0,'24'0'32,"117"70"-17,-118-46-15,72 46 16,-1 1-16,0 47 16,-47-24-16,23-47 15,-70-24-15,24 24 16,46 24-16,-70-48 31,0 1-31,0-1 0,0 1 31,0-1-15,0 1-16,-23-1 31,-24 1-15,23-1-1,1 1-15,-1 0 32</inkml:trace>
  <inkml:trace contextRef="#ctx0" brushRef="#br0" timeOffset="45086.6">29986 4045 0,'0'94'31,"0"-71"-15,0 48-16,0 0 16,0-48-16,0 24 15,0-23 1,24-24 140,46 0-156,1 0 16,46 0-16,-23-47 15,236-142 1,-307 189 109</inkml:trace>
  <inkml:trace contextRef="#ctx0" brushRef="#br0" timeOffset="46156.63">29774 4962 0,'0'-23'16,"24"23"15,23 0-31,24 0 15,23 0-15,0 0 16,47 0-16,-47 0 31,-71 0-31,1 23 16,-1-23-16,-23 24 16,24 23-1,-24-24 1,0 1-16,0-1 15,-24 48 1,-46-48 0,23 24-1,0-47-15,-24 0 16,24 0-16,24 0 16,46 0 109,236 24-94,-212-1-16,0 1-15,-23 23 32,-24-24 15,0 1-32,0-1 1,0 1-1,-24 23 1,0-47-16,1 24 0,-48-24 16,71 23-16,-47 1 15,0-24 1,0 0 0,-47 0-1,47 0-15,24 0 16,-1-24-16,-23 24 15,47-23-15</inkml:trace>
  <inkml:trace contextRef="#ctx0" brushRef="#br0" timeOffset="69330.6">1599 3927 0,'0'-23'15,"-23"23"64,-24 0-64,0 0 1,47 23-1,0 24 1,0-23-16,0 23 16,0-24-1,0 24-15,0-23 16,0 23 15,23-24-15,1 1-1,23-24 1,-24 0 0,1 0-1,-1 0-15,1 0 16,-24-24 0,23 1-16,-23-1 15,24 1 1,-1-48-16,-23 48 15,0-48 1,0 48 0,-23-24-1,-1 23 1,-46-23 15,23 24-31,23 23 16,1 0-1,-1 0 48</inkml:trace>
  <inkml:trace contextRef="#ctx0" brushRef="#br0" timeOffset="70140.5">3669 3857 0,'0'47'63,"0"0"-63,0 70 31,0-93-16,0-1 32</inkml:trace>
  <inkml:trace contextRef="#ctx0" brushRef="#br0" timeOffset="71287.7">5668 3833 0,'47'24'47,"0"-1"-32,0 24-15,-23-23 16,-1-24 31,-23 23-47,0 1 15,0-1-15,0 1 16,0-1 0,0 1-1,-23-24-15,-1 0 47,24 23-47,-23-23 16,23 24 31,-24-1-32,48-23 32,-1 0-31,95 0-1,-95 0 1,48 0 0,-48 0-16</inkml:trace>
  <inkml:trace contextRef="#ctx0" brushRef="#br0" timeOffset="72415.42">7244 3880 0,'47'-23'32,"-24"23"-17,1 0-15,46-24 16,-46 24-16,23-23 16,-24 23-1,1 0-15,-1 0 16,1 0-16,-24 23 78,0 24-62,-24-23-1,1-24 1,-1 0-1,1 0-15,-24 23 16,47 1-16,-47-1 31,23-23 47,24 24-62,0-1 0,0 1-1,0-1 1,24 1 0,-24-1 15,0 1-16,0 23 17,0-24-17,0 1 1,0 0-16,-24-24 16,1 0-16,-1 0 31</inkml:trace>
  <inkml:trace contextRef="#ctx0" brushRef="#br0" timeOffset="73245.65">9149 3857 0,'23'0'32,"-23"23"-17,0 24-15,0 0 16,24 188 0,23-117-1,-47-47 1,0-1-1,23-46 64,-23-48-64,0-23 1</inkml:trace>
  <inkml:trace contextRef="#ctx0" brushRef="#br0" timeOffset="73872.45">9172 3974 0,'-23'0'31,"-1"24"-15,24-1-1,-47 1-15,24-1 16,-1 1-16,24-1 16,0 1 15,-23-1-16,46-23 64,24 0-79,-23 0 15,70 0 1,-24 0-1,1 0-15,-24 0 0,-24 0 110</inkml:trace>
  <inkml:trace contextRef="#ctx0" brushRef="#br0" timeOffset="74727.69">10936 3880 0,'0'24'16,"0"23"-16,-23-47 16,23 47-16,0-24 31,0 1-31,0-1 15,0 1-15,0-1 32,0 24-1,23-47-31,1 0 0,-1 0 16,24 24-1,-23-1 1,-1 1 15,-23 0 0,0-1-31,0 1 32,0 23-17,0-24 1,-23-23 15,-1 0-31,-23 0 31,24 0-31,-1 0 16,1 0 0</inkml:trace>
  <inkml:trace contextRef="#ctx0" brushRef="#br0" timeOffset="75174.3">10913 3904 0,'23'-24'31,"-23"1"-15,47 23-1,-23 0-15,23 0 0,-24 0 16,1 0-16,-1 0 16,1 0-1,-24-24 48</inkml:trace>
  <inkml:trace contextRef="#ctx0" brushRef="#br0" timeOffset="80331.32">1670 2587 0,'0'-24'94,"0"1"-78,0-1-16,0 1 31,0-1-31,0 1 16,0-1-1,0 1 1,0-24-16,-24 23 15,24 0 1,0 1-16,0-1 16,0 1-1,0-1 1,0-23-16,0 24 31,0-1-31,0 1 16,0-1 15,0 1-15,0-1-1,0 1 1,0-1 0,0 1-1,0-1 32,0 1 31,0-1-62,0 1-1,0-1 17,0 1-17,0-1 48,94-23 171,24 47-234,-47 0 16,23-23-16,47 23 15,-47-24-15,70 24 16,307-24 15,-330 24-31,-47 0 16,-23 0-16,23 0 16,0 0-16,-47 0 15,23 0-15,1 0 16,-1 0-16,1 0 15,-24 0-15,24 0 16,-24 0-16,-24 0 16,1 0-1,-1 0-15,24 0 16,141 0 15,-117 0-31,23 0 16,47 0-16,0 0 0,-47 0 15,-47 0-15,0 0 16,-23 0-16,46 0 16,-23 0-16,0 0 15,24 0-15,23 0 16,71 0-16,-24 0 16,47 0-16,0 0 15,-23 0-15,-1 0 16,-46 0-1,-47 0-15,-24 0 0,117 0 32,-70 0-17,-23 0-15,23 0 16,-24 0-16,-46 0 16,47 0-16,-48 0 15,24 0-15,0 0 31,-23 0-31,-1 0 16,1 0-16,23 0 0,0 0 16,-24 0-1,1 0 204,-24 24-203,47 23-16,-47 0 15,23 47-15,1 118 32,23-118-17,-47 0-15,23-47 16,-23-23-16,0 23 15,0-24 1,0 24 281,0-23-297</inkml:trace>
  <inkml:trace contextRef="#ctx0" brushRef="#br0" timeOffset="85687.42">3928 3527 0</inkml:trace>
  <inkml:trace contextRef="#ctx0" brushRef="#br0" timeOffset="85863.92">3928 3527 0,'0'24'47,"0"-1"-31,0 1-1</inkml:trace>
  <inkml:trace contextRef="#ctx0" brushRef="#br0" timeOffset="86152.22">3998 3880 0,'0'24'0,"0"-1"16,0 1 0,0-1 30,0 1-30</inkml:trace>
  <inkml:trace contextRef="#ctx0" brushRef="#br0" timeOffset="86384.6">4022 4115 0,'0'47'0,"0"-23"31,23-1-31,-23 1 16,24 0-16,-24-1 0,0 1 16,0-1-16,0 1 15,0-1 16</inkml:trace>
  <inkml:trace contextRef="#ctx0" brushRef="#br0" timeOffset="86707.05">4069 4421 0,'23'0'156,"1"24"-156,-1-1 31,-23 1-31,24-24 16</inkml:trace>
  <inkml:trace contextRef="#ctx0" brushRef="#br0" timeOffset="90391.11">4022 4257 0,'23'0'16,"-23"23"0,0 1-16,71 46 15,-71-23-15,47 0 16,-24-23-16,-23-1 15,24-23 1,-24 24 0,47-1-1,-47 24 1,23-47-16,1 24 16,-1 23-16,1-47 15,-24 23 1,47 1-1,-24-24-15,1 23 16,-24 1 0,47-24-16,47 47 15,-47-47-15,0 0 16,0 0-16,0 0 16,71 23-1,-95-23-15,48 24 16,-48-24-16,48 0 15,23 0-15,0 47 16,0-47 0,24 24-16,-1-24 0,-46 0 15,-24 0-15,24 23 16,-48-23-16,24 47 16,0-47-1,0 0-15,24 0 16,-1 0-16,1 0 15,-48 0-15,48 0 16,-48 0-16,24 0 16,-23 0-16,23 0 15,0 0 1,0 0-16,94 0 16,165 0-16,-212 0 15,-23 0-15,-24 0 16,0 0-16,-24 0 15,1 0-15,-1 0 16,1-23 0,46 23-16,142-94 31,-141 94-15,-24-48-16,-24 25 0,1 23 15,-1-24 1,1 24-16,23-23 31,23-1-15,-23 1-16,0 23 15,24-47-15,-71 23 16,47 24-16,47-70 31,-71 70-31,1-24 16,-24 1-1,0-1 17,24 24-32,-24-47 15,23 47-15,1-23 16,-1-1-16,1-23 16,23 0-16,0 0 15,-24-24 1,1 24-1,-24 24-15,23-1 16,-23 1-16,24-48 16,-24 24-1,47 24-15,-24-24 16,-23 23 0,0 1-16,24-24 15,-1-24 1,24 48-1,-47-1 1,47 1 0,-47-1-1,24 1 1,-1 23 15</inkml:trace>
  <inkml:trace contextRef="#ctx0" brushRef="#br0" timeOffset="93208.51">5362 3692 0,'24'0'47,"-24"47"-32,0-23-15,23 23 16,24 117 0,-23-93-1,-1-24 1,-23 0-16,0-24 16,47 48-1,-23-47-15,-24-1 16,0 1-1,47-1-15,-24 48 32,-23-48-32,47 24 0,-23 0 15,0 0 1,23 0-16,0 24 16,-24-48-1,1 1-15,-1-1 16,-23 1-16,24 23 15,-1-24 1,1 1-16,23 23 16,-24 0-1,1-23-15,23 46 16,0-23 0,0 0-1,23 0-15,1-47 16,-47 24-16,23 23 15,0-47 1,0 23-16,0-23 16,0 24-16,23-24 15,24 0 1,-47 23-16,47-23 0,-47 0 16,24 0-16,-47 0 15,23 0 1,0 24-16,47-1 15,-24-23-15,24 0 16,-23 0-16,23 0 16,24 0-16,70 0 31,-165 0-31,1 0 16,-1 0-16,1-23 15,-1 23-15,24 0 16,47-24-16,-23 1 15,0 23-15,-48-24 16,71-23-16,-47 24 16,-23-24-16,46 23 15,24-23 17,-23 24-32,-71-1 15,70 24-15,-46-23 16,46-1-16,1-23 15,-47 24 1,46-24-16,-23-1 16,0 1-1,47 0-15,-70 24 16,23-48-16,-24 71 0,1-47 16,23 24-16,0-1 15,-24 1 1,24-24-16,1 23 15,22-46-15,-23 46 16,-23 1-16,23-24 16,47-24-16,-71 24 15,24 0-15,0 0 16,-47 0-16,47 0 16,-23 23-16,-1 1 15,1-48-15,23 48 16,-47-1-16,47-23 15,-23 24-15,46-24 16,-46 23 0,23 1-16,-47-1 15,23 1-15,1 23 16,-1 0-16,1-24 16,-1 0-1,-23 1-15</inkml:trace>
  <inkml:trace contextRef="#ctx0" brushRef="#br0" timeOffset="94214.7099">6914 3574 0,'24'0'47,"23"0"-15,-23 0-32</inkml:trace>
  <inkml:trace contextRef="#ctx0" brushRef="#br0" timeOffset="94375.12">7009 3692 0,'0'47'16,"0"0"-16,47 0 15,0 0 1,-24 0-1</inkml:trace>
  <inkml:trace contextRef="#ctx0" brushRef="#br0" timeOffset="94596.84">7244 4257 0,'0'23'15,"70"24"1,-23 24 0,-23-48-1,-1 1-15,1-1 16,-1 24-16,1 0 16,-1 0-1</inkml:trace>
  <inkml:trace contextRef="#ctx0" brushRef="#br0" timeOffset="94799.73">7644 4868 0,'47'24'0,"-24"23"16,1-47-16,-1 23 15,24 24 1,0-23-1,0-1 1,0 24-16,0-23 0,24-24 16,-24 47-1,23-24-15</inkml:trace>
  <inkml:trace contextRef="#ctx0" brushRef="#br0" timeOffset="95003.08">8349 5291 0,'47'24'16,"-23"-24"15,23 0-15,-24 0-16,1 0 15,23 0-15,23 0 16,-23 0-16,24 0 15</inkml:trace>
  <inkml:trace contextRef="#ctx0" brushRef="#br0" timeOffset="95186.4099">8961 5338 0,'94'0'16,"-71"0"-1,142 0 1,-71 0-16,-47 0 16,-24 0-1,24 0-15</inkml:trace>
  <inkml:trace contextRef="#ctx0" brushRef="#br0" timeOffset="95376.51">9784 5338 0,'94'-47'31,"-47"47"-31,0-23 16,0-1-16,0 24 16,23 0-16,-22 0 15,22-23 16,-46 23-31</inkml:trace>
  <inkml:trace contextRef="#ctx0" brushRef="#br0" timeOffset="95575.67">10489 5080 0,'71'-47'16,"-24"0"-1,47 0 1,-47 23-16,24 1 15,-1 23 1,24-48-16,0 1 16,-94 24-1,24-1 1</inkml:trace>
  <inkml:trace contextRef="#ctx0" brushRef="#br0" timeOffset="95990.66">11900 3833 0,'24'0'31</inkml:trace>
  <inkml:trace contextRef="#ctx0" brushRef="#br0" timeOffset="96166.56">12018 3786 0,'0'-1035'15,"23"2047"-15</inkml:trace>
  <inkml:trace contextRef="#ctx0" brushRef="#br0" timeOffset="97458.7">12159 2634 0,'0'-24'31,"0"1"-31,24 23 15,-1 0 1,24-24-16,-23 24 16,-1 0 15,24 0-15,-23 47-16,-1 0 15,-23-23-15,24-1 16,-24 1-1,23 23 1,-23-24 0,0 1-16,0-1 15,0 1-15,0-1 32,0 1-17,-23-1-15,23 1 31,-47-24-15,23 0 0,1 0-16,-1 24 31,1-24 0,23 23 16,0 24-47,0-23 16,0-1-16,0 24 15,0 0-15,0-23 16,0 23-16,0-24 16,0 1-1,0-1-15,0 1 31,0-1 1,0 1-32,0-1 15,0 1 1</inkml:trace>
  <inkml:trace contextRef="#ctx0" brushRef="#br0" timeOffset="97830.31">12300 3786 0</inkml:trace>
  <inkml:trace contextRef="#ctx0" brushRef="#br0" timeOffset="103886.92">941 6749 0,'47'0'32,"23"0"-32,-23 0 15,47 0-15,24 0 16,-24 0-16,-23 0 15,46 0-15,-70 0 16,24 0-16,-24 0 16,0 0-1,23 0-15,-46 0 0,47 0 16,-24 0-16,0 0 16,-24 0-1,1 0-15,23 0 16,-24 0-1,24 0-15,0 0 16,-23 0 0,46 0-1,-23 0-15,-23 0 16,70 0-16,-23 0 16,93 0-1,-117 0 1,0 0-16,47 0 15,-70 0-15,23 0 16,23 0-16,1 0 16,-24 0-16,47 0 15,0 0-15,-23 0 16,-48 0-16,24 0 16,0 0-16,0 0 15,-23 0 1,-1 0-16,24 0 15,24 0-15,-47 0 16,93 0 0,-93 0-1,-1 0-15,1 0 0,-1 0 47,71 0-31,-23 0-16,23 0 15,-24 0-15,25 0 16,-72 0-16,1 0 16,-1 0-16,1 0 47,-1 0-32,1 0-15,-1 0 16,1 0-1</inkml:trace>
  <inkml:trace contextRef="#ctx0" brushRef="#br0" timeOffset="125508.35">3763 7149 0,'0'-23'63,"47"-1"-48,-23 24 1,23 0-1,-24 0-15,1 0 32,-1 0-17,1 0-15,-1 24 32,1 23-32,-1-47 15,-23 23-15,0 1 16,0 23-16,0-24 15,0 1 1,0-1-16,0 1 16,0-1-1,-47-23 1,24 0-16,-24 24 16,23-24-1,24 24 95,47-1-79,-23-23-16,46 24-15,-46-1 16,-1 1-16,48-24 16,-71 23-1,0 1 17,0-1-17,0 1-15,0-1 16,-24 24-1,1-23 1,-1-1-16,1-23 16,-24 0-1,-24 0 1,24 0-16,24 0 16,-24 0-1,-1-47-15,1 24 0,0-24 16,47 23-1</inkml:trace>
  <inkml:trace contextRef="#ctx0" brushRef="#br0" timeOffset="126276.72">4798 7126 0,'0'-24'0,"-24"1"15,1 23 1,-1 0-1,-23 0-15,24 0 16,-1 0 0,1 0-16,-1 70 15,-23 71 1,24-117 0,23 23-16,0 0 15,0-23-15,0 23 16,0-24-16,0 1 15,0-1-15,0 1 16,23-24-16,1 0 16,-1 23-16,24-23 15,24 0-15,23 0 16,-24 0-16,-23 0 16,-23 0-16,-1-23 15,-23-1-15,0-23 16,0-23-16,0 22 15,0 1-15,0 24 16,0-48-16,-23 71 16,-1-23 31,1-1-47,-1 24 15,-46 0-15,46 0 16,-23 0-1</inkml:trace>
  <inkml:trace contextRef="#ctx0" brushRef="#br0" timeOffset="126690.05">5151 7573 0,'0'47'16,"0"0"-16,0-24 15,0 24-15,0-23 16,0 23 15,-24-47 0</inkml:trace>
  <inkml:trace contextRef="#ctx0" brushRef="#br0" timeOffset="127248.48">5809 6961 0,'0'71'47,"0"23"-31,0 0-16,0-24 16,0 1-16,0-24 15,0-23 1,0-1-16,0-46 125</inkml:trace>
  <inkml:trace contextRef="#ctx0" brushRef="#br0" timeOffset="127832.95">5668 6820 0,'-24'24'31,"24"23"-31,-23-24 16,23 24-1,-47 0-15,-24 94 16,24-117 0,0 70-1,24-71 1,23 1 78,23-24-79,48 0-15,23 0 32,0-47-32,0 0 31</inkml:trace>
  <inkml:trace contextRef="#ctx0" brushRef="#br0" timeOffset="128382.85">6421 7008 0,'-24'0'0,"1"0"16,-25 0-16,25 0 16,-24 0-16,23 0 15,-23 24 1,24 23-16,-1 23 0,1-23 15,23 24-15,0-48 16,0 1 0,0-1-16,-47 24 0,47 1 31,23-25-31,1 1 16,-1-1-16,48-23 15,23 0 1,-71 0-16,25 0 15,-25-23-15,1-48 16,-24-117 0,0 117-1,-47-93-15,23 117 16,-23 23-16,0 24 47,47 24-32</inkml:trace>
  <inkml:trace contextRef="#ctx0" brushRef="#br0" timeOffset="128737.1">6703 7384 0,'0'24'15,"0"0"-15,0 23 16,0 0-16,0-24 16,0 24 31</inkml:trace>
  <inkml:trace contextRef="#ctx0" brushRef="#br0" timeOffset="129155.42">7267 6985 0,'0'-24'0,"0"48"47,0 23-47,0 0 15,0 23 1,0-46-16,0 46 0,0-23 16,0-23-16,-23-1 15</inkml:trace>
  <inkml:trace contextRef="#ctx0" brushRef="#br0" timeOffset="129846.97">7714 7032 0,'0'47'47,"0"-24"-32,0 1 1,0-1-16,0 1 15,0-1-15,0 1 16,24-1 0,-1 1-16,-23-1 15,0 1 1,24-1 0,-24 1-16,47-1 0,0 1 15,-24 0 1,1-1-1,-24 1-15,47-1 32,-47 24-32,0-23 15,23-1-15,-23 1 16,0-1 0,0 1 15,-23-24 16,-1 0-32,-23-24-15,24-23 32,23 24-17</inkml:trace>
  <inkml:trace contextRef="#ctx0" brushRef="#br0" timeOffset="130313.5">7714 6844 0,'47'0'32,"0"0"-17,0 23 1,24-23-16,-24 0 16,-24 0-1,24 0-15,-23 0 16,23 0 46</inkml:trace>
  <inkml:trace contextRef="#ctx0" brushRef="#br0" timeOffset="130823.98">8373 7361 0,'47'47'15,"-24"-23"1,-23-1 0,0 24-1,0-23-15,0-1 16,0 1-1,-70-1 1,46 1 0,1-24-1</inkml:trace>
  <inkml:trace contextRef="#ctx0" brushRef="#br0" timeOffset="131835.75">8819 6891 0,'0'-24'31,"47"24"16,-23 0-47,0 0 16,23 0-16,0 0 31,-24 0-31,1 0 31,23 24-31,-24-24 16,24 0 0,-23 0-16,-1 0 140,-23 23-124,0 95 15,0-71-31,0 0 0,-47 23 16,47-46-16,0 46 15,-23-70-15,23 24 16,0 23 0,0-24 15,0 25-16</inkml:trace>
  <inkml:trace contextRef="#ctx0" brushRef="#br0" timeOffset="133019.75">9760 6773 0,'-23'0'0,"-24"0"16,23 0-1,-23 24 1,-71 70-1,95-47 1,23 23-16,0-23 16,0 0-1,0 24-15,0-24 16,0-24 0,23 24 15,1-23-31,211-24 47,-164 0-47,-48 0 0,24 0 15,-23 0-15,-1-24 16,1 1-16,-24-1 16,0-70 15,0 71-31,23-48 0,-23 48 15,0-1 1,-23-46-16,-24 46 16,47 1-16,-47-1 31,23-23-31</inkml:trace>
  <inkml:trace contextRef="#ctx0" brushRef="#br0" timeOffset="133400.91">10231 7220 0,'23'23'16,"-23"1"15,0 46-31,0-46 16,0 23 0,0-23-1,0-1 16</inkml:trace>
  <inkml:trace contextRef="#ctx0" brushRef="#br0" timeOffset="134167.94">10795 6585 0,'-94'23'0,"70"24"15,24-23 1,-23 23-16,-48 71 16,48-71-16,23 0 15,-47 0-15,47-24 16,0 24-16,0-23 16,0-1-16,0 24 15,0 0 1,0 0-1,0-23-15,70-24 16,1 0 0,-24 0-16,23 0 15,-22 0-15,-1 0 16,-24-47 0,1 0-16,-24 23 15,0-23-15,0 24 31,-47 23 16,-24 0-47,47 0 16,-23 0 0,24 0-16,-1 23 31,24 1-31,-23-1 0,23 1 15,0-1-15,0 1 16</inkml:trace>
  <inkml:trace contextRef="#ctx0" brushRef="#br0" timeOffset="134742.3499">11477 6749 0,'0'-23'47,"-47"23"-47,-47 23 16,94 1-16,-24-24 16,-23 71-16,47-24 15,-47 70 1,47-46-16,0-48 15,0 48-15,0-48 16,0 24 0,0-23-1,0-1-15,24-23 16,-1 0-16,24 0 16,-23-47-16,23 24 15,0-48-15,-47 24 16,0-23-16,0-24 31,-24-24-31,-23 71 16,24 23-1,-1 24 1,1 0 0,-1 0-1,-23 0 1</inkml:trace>
  <inkml:trace contextRef="#ctx0" brushRef="#br0" timeOffset="135158.77">11783 7079 0,'0'47'16,"0"0"-16,0-24 15,0 24 1,0-23 0,0-1-16,0 1 15,-24-1 1,24 1 15</inkml:trace>
  <inkml:trace contextRef="#ctx0" brushRef="#br0" timeOffset="136089.19">12324 6608 0,'23'-23'32,"1"23"-1,23 0-31,0 0 16,-24 23-16,24 1 15,-47-1 1,24-23-1,-24 24-15,23 23 16,-23-24 0,0 1-16,0 0 15,-47 93 1,24-93 0,-1-1-1,-23 24-15,-47-23 0,94-1 16,-47 1-16,24-1 15,117-23 126,23 0-125,-93 0-16,23 0 15,-24-23-15,24 23 16</inkml:trace>
  <inkml:trace contextRef="#ctx0" brushRef="#br0" timeOffset="136696.8499">13123 6467 0,'-47'47'16,"0"24"-1,0-1-15,0 72 32,47-72-32,-47 48 15,47-48-15,0-46 16,0-1 0,0 1-16,24-1 15,23-23 1,0 24-16,0-24 15,-24 0-15,48 0 16,-24 0 0,-24 0-16,24 0 15,-47-47-15,0-24 16,0 1-16,0 23 16,0 0-16,0-24 15,-70 0 1,46 71-16,1-47 15,-1 47 1,1 0-16,-48 0 0,24 0 16,24 0-1,-24 24 1</inkml:trace>
  <inkml:trace contextRef="#ctx0" brushRef="#br0" timeOffset="145334.4199">4022 8584 0,'-24'0'32,"24"-24"-17,47 24-15,-23 0 16,23 0-16,-24 0 16,1 0-1,23 0-15,-24 0 16,1 24-1,-1-1 1,71 72 0,-70-72-1,-1 24-15,-23-23 16,24 23 0,-24-24-1,0 1 16,-24-1-31,-23 24 16,0-47-16,24 0 16,-24 47-16,23-23 15,48-24 126,23 23-125,-24 1 15,-23-1 0,0 24-15,0-23-1,0 23 1,-23 0 0,-1-47 15,1 0-16,-24 0 1,23 0 0,1 0-1,-1 0-15,1 0 16,23-24 0</inkml:trace>
  <inkml:trace contextRef="#ctx0" brushRef="#br0" timeOffset="146087.27">4798 8678 0,'0'-24'0,"-24"24"15,-23 0-15,24 48 16,23-25-1,0 24-15,0-23 16,0-1-16,0 24 16,0 24-1,0-48-15,0 24 16,0-23-16,0-1 16,47 24-16,-24-23 15,95-1 16,-71-23-15,-47-47 0,23-23-1,-23-24-15,0 23 16,0 24-16,0 0 16,-23 0-16,-1 0 15,1 23 1,-1 24-16,-46 0 15,46 0 1,1 0-16,-1 0 31</inkml:trace>
  <inkml:trace contextRef="#ctx0" brushRef="#br0" timeOffset="146440.81">5104 9125 0,'0'23'16,"0"24"-16,0-23 16,0-1-16,0 24 15,0-23 1,0 0-1,0-1 1</inkml:trace>
  <inkml:trace contextRef="#ctx0" brushRef="#br0" timeOffset="146927.62">5786 8443 0,'0'23'31,"47"118"-16,-47-94-15,0 24 16,23 23-16,1-23 16,-1-1-1,-23-23-15,0 0 0,24 24 16</inkml:trace>
  <inkml:trace contextRef="#ctx0" brushRef="#br0" timeOffset="147551.62">5762 8584 0,'-23'0'15,"-25"0"1,25 23 0,-1-23-16,1 47 15,-1-23-15,1 0 16,23-1-16,-24 1 15,24-1 1,0 1 78,0-1-79,24 1-15,23-24 16,118 23 0,-118-23-16,0 0 15,0 0-15,23 0 16,-46 0 0,-1 0-16,1 0 15</inkml:trace>
  <inkml:trace contextRef="#ctx0" brushRef="#br0" timeOffset="148117.17">6209 8560 0,'0'0'0,"-47"0"16,23 0 0,1 0-1,-1 0-15,24 47 0,0 0 16,0 24-16,0-47 16,0 46-16,0 48 15,0-1 16,47-93-15,-23-24 0,-1 0-16,1 0 15,23 0 1,-47-24-16,0-23 16,0 0-16,0 24 15,47-48-15,-47 48 16,0-24-16,0 23 15,0-23 1,-24 0 0,1 47-16,-1 0 15,-23 0 32</inkml:trace>
  <inkml:trace contextRef="#ctx0" brushRef="#br0" timeOffset="148552.3299">6703 9054 0,'0'24'15,"0"46"17,0-23-17,0 0 1,0-23-16,0-1 15,0 1-15</inkml:trace>
  <inkml:trace contextRef="#ctx0" brushRef="#br0" timeOffset="148996.61">7079 8443 0,'-23'0'46,"23"47"-30,0 23-16,0-23 16,0-23-1,0 23 1</inkml:trace>
  <inkml:trace contextRef="#ctx0" brushRef="#br0" timeOffset="149577.37">7385 8231 0,'0'24'31,"0"-1"-31,0 24 15,0-23-15,0 23 16,0-24-16,0 1 16,0-1-16,0 24 15,23 0 1,1-23-16,-1-1 16,1-23-16,-24 24 15,23-24-15,1 23 16,-1-23 15,-23 24-15,0 0 31,0-1-32,0 1 16,0-1-31,-23-23 47,-48 0-15</inkml:trace>
  <inkml:trace contextRef="#ctx0" brushRef="#br0" timeOffset="149960.5">7361 8278 0,'0'-23'47,"118"23"-47,94-24 31,-165 24-31,0 0 16,-24 0 15,1 0 1</inkml:trace>
  <inkml:trace contextRef="#ctx0" brushRef="#br0" timeOffset="150320.06">8302 8819 0,'0'47'16,"0"-23"15,0-1-31,0 1 16,0 46-16,0-23 15,0 0-15,-23-23 16,23-1-16,0 1 16</inkml:trace>
  <inkml:trace contextRef="#ctx0" brushRef="#br0" timeOffset="151468.51">8725 8231 0,'24'0'47,"23"0"-32,0 0-15,0 0 16,47 0-16,0 0 15,0-23 1,-47 23-16,24 0 31,-48 0 63,-23 23-78,0 24-16,0 0 15,-23 24-15,23-1 16,-47-23-16,23 0 16,24-23-16,0 23 15,0-24 1</inkml:trace>
  <inkml:trace contextRef="#ctx0" brushRef="#br0" timeOffset="152014.49">9690 8184 0,'0'-23'32,"-47"23"-17,23 23-15,24 48 16,-47-1-16,47-23 15,0 0-15,0-23 16,0 46 0,0-23-16,24 0 0,-24-23 15,23 23 1,24-23-16,-23-24 16,23 0-1,0 0 1,-24 0-16,24 0 15,-47-71 1,24 0-16,-24-23 16,0 47-16,0-47 15,-24 0-15,24 71 16,-70-24-16,46 23 16,-23 24-1,24 0-15,-24 0 16,23 24-1,24 23-15</inkml:trace>
  <inkml:trace contextRef="#ctx0" brushRef="#br0" timeOffset="152392.66">10113 8772 0,'0'0'0,"0"24"16,23 23-16,-23-24 31,0 1-15,0-1 0,-23 48 15</inkml:trace>
  <inkml:trace contextRef="#ctx0" brushRef="#br0" timeOffset="153063.81">10654 8114 0,'-24'0'16,"1"0"0,-1 0-16,1 0 15,-24 47 1,47 0-16,-24 23 15,24 1-15,0-1 16,0-46 0,0 70-16,0-47 0,0-24 15,24 24-15,-1-23 16,1 0 0,23-24-1,-24 0-15,1 0 16,-1 0-1,24 0-15,-47-24 16,0-23-16,0 23 16,0-23-1,0 24 1,-23 23 0,-1 0-1,-23 0 1,24 0-16,-24 0 15,47 47 17,0-24-32,0 1 15,0-1-15</inkml:trace>
  <inkml:trace contextRef="#ctx0" brushRef="#br0" timeOffset="153656.44">11124 8184 0,'0'-23'16,"-23"23"-1,-24 0 1,47 23-16,-47 24 15,47 24-15,0-24 16,0-24 0,0 48-16,0 117 31,23-165-31,-23 25 16,24-25-1,23 1-15,0-24 16,-24 0-1,1 0-15,23 0 16,-47-24-16,0-47 16,0 1-16,0 23 15,0 0-15,-47 0 16,47 23-16,-24 24 16,1 0-16,-1 0 15,1 0 1,-1 24 15</inkml:trace>
  <inkml:trace contextRef="#ctx0" brushRef="#br0" timeOffset="153990.46">11548 8725 0,'0'24'15,"0"-1"-15,0 24 16,23-23 0,-23 23-1,0-24 17</inkml:trace>
  <inkml:trace contextRef="#ctx0" brushRef="#br0" timeOffset="154918.75">12018 8090 0,'47'0'47,"0"24"-32,0-24 1,0 23-16,0 1 16,24 23-1,-48-24 1,-23 24 15,0-23-31,0-1 16,0 24-16,0 24 15,0-48 1,0 24-16,-23-23 16,23-1-16,-24 1 15,24-1 1,-23 1-16,23 23 109,47-47-109,141 0 32,-165 0-17,1 0-15,-1 0 47</inkml:trace>
  <inkml:trace contextRef="#ctx0" brushRef="#br0" timeOffset="155470.69">12935 8114 0,'-23'0'31,"-1"0"-15,-23 47-16,47-24 15,0 48-15,0 46 31,0 24-31,0-117 16,0-1-16,0 24 16,0 0-1,0-23-15,24-24 16,-1 24-16,1-24 16,23 0-16,-24 0 15,48 0-15,-48 0 16,1-48-16,-24-46 15,0 24-15,0-24 16,0 23-16,-24 24 16,1 0-16,-24 0 15,0 0-15,0 24 16,23 23 0,-23 0-1</inkml:trace>
  <inkml:trace contextRef="#ctx0" brushRef="#br0" timeOffset="156630.6">11030 8161 0,'0'0'0,"24"0"0,-1 0 16,1 0 0,-1 0-16,1 0 62,-1 23-31,1 1-31,-1-1 32,-23 1-1,0-1 0,0 24-15,0-23-1,0 23 17,0 0-17,0 0-15,0-24 16,0 1 0,0-1-1,0 24 32</inkml:trace>
  <inkml:trace contextRef="#ctx0" brushRef="#br0" timeOffset="170385.8599">3998 10113 0,'0'-24'63,"24"24"-47,-1 0-1,1 0 1,70 0-1,-71 0 1,1 0-16,-1 0 16,1 0-1,23 0 1,-47 24 0,23-24-16,1 47 15,-24-24 1,23 24-1,-23-23-15,24 23 16,-24-24 0,0 24-16,0-23 15,0-1 1,0 1-16,-24-1 16,1-23-1,-24 0 1,23 0-16,48 24 109,23-24-109,23 0 16,-46 0-1,23 47 1,-47-24 15,0 25-31,24-25 16,-24 48 0,0-48-16,0 24 15,0 0 1,0-23-16,0-1 15,0 1-15,-24-24 16,-23 0 0,23 0 31,-23 0-32,0-47 1,47 0-1</inkml:trace>
  <inkml:trace contextRef="#ctx0" brushRef="#br0" timeOffset="171063.05">4892 10230 0,'0'-23'16,"-24"23"-16,-23 0 15,24 23 1,-24 48-16,23-24 15,1 0 1,23 23-16,0-46 0,0 46 16,23 48 15,1-94-31,23-1 16,0 1-1,-24-24-15,24 0 16,-23 0-16,-1 0 0,1 0 47,-1-47-47,-23-47 15,0 46-15,0 1 16,0-23-16,-70-1 16,46 24-1,-23 47 1,24 0-16,-1-23 15,24-1 1,-23 24 15</inkml:trace>
  <inkml:trace contextRef="#ctx0" brushRef="#br0" timeOffset="171448.37">5362 10724 0,'0'0'0,"0"165"32,0-118-17,0 0 1,0-24-16,0 1 15</inkml:trace>
  <inkml:trace contextRef="#ctx0" brushRef="#br0" timeOffset="171982.59">5903 10042 0,'0'24'47,"0"46"-47,0 165 32,0-188-17,0 0-15,0-23 16,24 23-16,-24-24 15,0-93 95</inkml:trace>
  <inkml:trace contextRef="#ctx0" brushRef="#br0" timeOffset="172590.5">5856 9995 0,'-23'0'16,"-1"0"-1,-23 0 1,24 24-1,23-1-15,0 24 16,-48 0-16,48-23 16,0-1-1,0 1-15,-23-24 16,23 23 93,71-23-93,-24 0-16,0 0 16,-24 0-16,48 0 15,-48 0 1,1 0-16,-1 0 15,1 0 48</inkml:trace>
  <inkml:trace contextRef="#ctx0" brushRef="#br0" timeOffset="173154.13">6444 10019 0,'-23'0'16,"-1"0"-1,-47 23 1,48 24-16,-1 0 16,24-23-16,0 46 15,-47 24 1,47-70-16,0 23 15,0-24-15,0 1 16,0-1-16,0 1 16,0-1-1,47 24 1,24-47 0,-24 0-1,0 0-15,0 0 16,0-23-16,-47-95 15,0 48 1,0 23-16,-23 0 16,23 0-16,-47 0 15,23 23-15,-23 1 16,24 23 0,-25 0 15,25 0-16,23 23 1</inkml:trace>
  <inkml:trace contextRef="#ctx0" brushRef="#br0" timeOffset="173488.07">6656 10395 0,'0'23'0,"0"48"16,0-24-1,0-24-15,0 1 16,0 0-16,-24 23 16,24-24 15</inkml:trace>
  <inkml:trace contextRef="#ctx0" brushRef="#br0" timeOffset="173918.7">6820 9995 0,'0'47'47,"0"-23"-47,0 46 16,0-23-16,0 24 16,0-48-1,0 1-15,0-1 16,0 1-16</inkml:trace>
  <inkml:trace contextRef="#ctx0" brushRef="#br0" timeOffset="174576.21">7150 9995 0,'-24'0'63,"24"47"-47,0-23-1,0-1 1,0 1-1,0 23 17,47 0-32,-23-47 15,-1 0 1,1 23-16,-1 1 16,1-1-1,-1-23-15,-23 24 16,24-24-1,-1 47 17,1-24-1,-24 1-31,0-1 16,0 1-1,0-1 16,-24-23-31,1 0 16,-24 0 0,23-23-1,-23-24-15,-23 0 16,70 23-16</inkml:trace>
  <inkml:trace contextRef="#ctx0" brushRef="#br0" timeOffset="174946.41">7103 9924 0,'94'0'47,"-24"0"-32,1 0-15,-24 0 16,0 0-16,-24 0 15,1 0 48</inkml:trace>
  <inkml:trace contextRef="#ctx0" brushRef="#br0" timeOffset="175282.67">7926 10489 0,'0'70'15,"0"-46"1,23 0 0,-23-1-1,0 1 1,0-1 0,0 1-16</inkml:trace>
  <inkml:trace contextRef="#ctx0" brushRef="#br0" timeOffset="176024.3799">8114 9948 0,'23'0'47,"1"94"-47,-1-23 15,-23-24-15,0 23 16,47-23-16,-47 24 15,0-1 1,0-46-16,0-1 47,24-23 15,0-23-46</inkml:trace>
  <inkml:trace contextRef="#ctx0" brushRef="#br0" timeOffset="177560.13">7949 9948 0,'24'0'94,"-1"0"-78,24 0-1,-23 0 48,-1 0-48,1 0 79,-1 24 47,1-1-126,-1-23-15,1 47 32,-24-23 155,0 70-171,0-24-16,0 95 31,0-95-15,0-46-16,23-1 0,-23 1 109,0-1-93</inkml:trace>
  <inkml:trace contextRef="#ctx0" brushRef="#br0" timeOffset="177994.47">8090 10418 0,'24'-23'78,"46"23"-78,1-24 0,-47 24 15,-1 0 95</inkml:trace>
  <inkml:trace contextRef="#ctx0" brushRef="#br0" timeOffset="178544.8899">8561 10066 0,'0'-24'47,"-24"24"-31,1 0-16,-1 0 15,-23 47-15,47-23 16,0 23-16,0 0 16,0-24-16,0 24 15,0-23-15,0 46 16,24-46-16,-1-1 16,1 1-16,-1-1 15,1 1 1,23-24-1,-24 0-15,-23-24 32,0-70-17,0 71-15,0-48 0,0 24 16,-94-47-16,71 47 16,-24 0-16,23 47 15,1 0-15,-1 0 16,24 24 31,0-1-47</inkml:trace>
  <inkml:trace contextRef="#ctx0" brushRef="#br0" timeOffset="178890.2">8772 10465 0,'0'24'15,"0"23"-15,47-24 16,-47 1-16,0 70 31,0-70-15,-23-1 31</inkml:trace>
  <inkml:trace contextRef="#ctx0" brushRef="#br0" timeOffset="179560.34">9055 9924 0,'0'48'62,"-47"22"-62,47-23 16,0 47-16,0-47 15,0 24-15,0-1 16,0-46-16,0 46 16,23-46-1,-23-1 1,24-23-16,-1 0 16,24 0-16,-23 0 15,23 0 1,-47-23 15,0-71-31,0 70 16,0 1-16,0-24 31,-47 47-15,23 0-1,1 47 1,23-24-1,0 1-15,0-1 16,0 1 15,23-24-31</inkml:trace>
  <inkml:trace contextRef="#ctx0" brushRef="#br0" timeOffset="180136.3899">9572 10042 0,'-23'0'31,"-1"0"-15,-23 24-1,47 46-15,0 1 16,0-24-1,0-24-15,0 24 16,23 24-16,25-24 16,-48-24-16,23-23 15,-23 24-15,24-1 16,-1-23 0,1 0-1,-1 0-15,24 0 0,-47-23 16,0-71-16,0 47 15,0 0-15,0-24 16,-23 24-16,-48-23 16,1-1-16,46 48 15,0-1 1,1 24 0,-1 24-1,24-1-15,-23 24 16,23 47 15</inkml:trace>
  <inkml:trace contextRef="#ctx0" brushRef="#br0" timeOffset="180504.7">9972 10465 0,'0'24'15,"0"-1"1,0 24-16,23-23 16,-23 70 15,0-70-15,0-1-1</inkml:trace>
  <inkml:trace contextRef="#ctx0" brushRef="#br0" timeOffset="181344.43">10136 9972 0,'24'0'46,"47"23"-46,-48 1 16,24 23 0,-47 0-16,0-24 15,24 24 1,-24-23 0,0 23-1,0-24-15,0 24 16,0-23-16,0 23 15,0-24-15,0 1 16,0-1 0,23 1 15,24-24 63,-23 0-79,23 0 1,0 0-16,-24 0 0,48 0 16,-48 0-1,1 0 1</inkml:trace>
  <inkml:trace contextRef="#ctx0" brushRef="#br0" timeOffset="182017">10913 9972 0,'-24'0'16,"1"0"-16,-24 0 31,47 23-31,0 24 16,-24 24-16,24-24 15,0 23-15,0 1 16,0-48-16,0 48 16,0-48-1,0 1 1,0-1-1,24 1 1,-1-24-16,24 0 31,-23 0 1,-1 0-32,-23-24 15,0-23 1,0 0-16,0-23 15,0 46-15,0-46 16,-47-24-16,47 70 16,0 1-16,-23-1 15,-1 24 1,1 0 0,-1 0-1,-23 0 1,23 24-1</inkml:trace>
  <inkml:trace contextRef="#ctx0" brushRef="#br0" timeOffset="185840.5799">13476 5950 0,'0'-24'32,"47"24"-17,24 0 1,-1 0-16,24 0 15,0 0-15,-47 0 16,0 24-16,1-24 16,-25 0-1,1 0 1,-1 23 31,-23 1-32,0-1-15,0 1 16,0-1-16,0 1 16,0 47-16,24-48 15,-24 48-15,0-48 16,47 259 0,23 1 15,-70-119-31,24 24 15,-1-23-15,1-71 0,-24 24 16,47-1-16,-47-46 16,0-1-1,0 71-15,94 189 32,-47 70-17,-47-353 1,23 47-16,-23 0 15,0-24-15,0 1 16,0 23-16,0-24 16,47 48-16,-47 0 15,0-48-15,0 1 16,0-24-16,0 23 16,0 24-16,0 0 15,0-23-15,0-24 16,0 0-16,-23 118 31,23-118-15,0-24-16,0 24 93,0-23-77,0 23 15,0-24 1,-24-23-17,1 0 1,-1 0-1,-46 0-15,-1 0 16,48 0-16,-48 0 16,24 0-16,-47 0 15,-47 0-15,23 0 16,24 0-16,-94 0 31,141 0 0</inkml:trace>
  <inkml:trace contextRef="#ctx0" brushRef="#br0" timeOffset="186975.72">2187 12206 0,'0'94'47,"0"-47"-31,0 47-16,0 24 15,-23 70-15,-24-47 16,23-47-16,24-24 16,0-46-16,-23 23 31,-48-235 63,71 117-79</inkml:trace>
  <inkml:trace contextRef="#ctx0" brushRef="#br0" timeOffset="187560.15">1881 12300 0,'24'-24'16,"94"24"-1,-24-23 1,23 23-16,48-47 15,-48 47-15,-22 0 16,-72 0-16,95 47 31,-95 0-31,48 23 16,-48-23 0,1-23-16,-24-1 15,0 1-15,0 0 16,0 23-1,0-24 1,0 1-16,-24-24 16,-46 23-16,23 1 15,-47-24-15,0 0 16,23 0-16,24 0 16,23 0-1,-23 0-15,0-24 16</inkml:trace>
  <inkml:trace contextRef="#ctx0" brushRef="#br0" timeOffset="188400.59">3387 12911 0,'0'0'0,"-24"-70"16,1 70-1,-71 0 1,47 0 0,-24 0-1,24 47-15,0 47 31,23-71-15,24 24 31,24-23-47,-1-1 16,48-23-16,-24 24 15,0-24-15,-23 0 16,23 0-1,-24 0-15,1 0 16,23-141 0,-24 70-1,-23 24-15,0 71 110,0 23-110,0-24 15,0 1-15,0-1 16,47-23 62</inkml:trace>
  <inkml:trace contextRef="#ctx0" brushRef="#br0" timeOffset="188990.57">3951 12676 0,'-23'0'31,"-1"0"-15,-23 0-16,24 0 15,-25 71-15,48-24 16,0-24 15,0 1-15,0-1-16,0 1 16,24-24-16,0 0 15,-1 47-15,24-47 31,-23 23-15,-1 1 31,-23-1-47,0 1 31,0 23-31,-23-47 31,-1 0-31,1 0 32,-1 0-32,1 0 15,-25 0 1,25-24-16,23 1 16</inkml:trace>
  <inkml:trace contextRef="#ctx0" brushRef="#br0" timeOffset="189560.94">4304 12700 0,'0'23'16,"-24"1"0,24 23-1,0-24 1,0 1-16,0-1 15,0 1 17,0 46-17,24-70 1,-1 24 0,1-1 15,23-23-31,-47 24 15,0-1 1,0 1 0,0-1-1,-24-23 79,1 0-78</inkml:trace>
  <inkml:trace contextRef="#ctx0" brushRef="#br0" timeOffset="190047.6">4821 12629 0,'-47'0'47,"47"24"-31,0-1 77,24-46-77,-48 23 62,-23 0-62,47 47-1</inkml:trace>
  <inkml:trace contextRef="#ctx0" brushRef="#br0" timeOffset="190462.61">4798 12958 0</inkml:trace>
  <inkml:trace contextRef="#ctx0" brushRef="#br0" timeOffset="191103.21">5527 12394 0,'0'0'0,"-24"-24"0,1 24 16,-1 0-16,-23 0 15,24 0-15,-1 0 16,-23 0-16,0 24 16,47 23-1,0 24-15,0-1 16,0-23-16,0 24 16,0-48-1,0 1 1,118 46 15,-24-70-15,-24 0-16,1 0 15,-48 0-15,24 0 16,-47-47-16,0-94 16,0 94-16,0-23 15,0 46-15,-23-70 31,-1 70-31,1 1 0,-48 23 16,48 0-16,-1 0 16,1 0 15</inkml:trace>
  <inkml:trace contextRef="#ctx0" brushRef="#br0" timeOffset="191791.1">5927 12300 0,'23'0'16,"24"0"-1,0 0 1,0 0 0,-47 23-16,24-23 15,-1 71-15,1-71 16,-24 47-16,0-24 15,0 48-15,0-24 16,0-23-16,0 23 16,0 0-1,-24-24-15,-46 24 16,70-23 0,117-24 93,-46-24-109,-48 24 16,1 0-16,23 0 15</inkml:trace>
  <inkml:trace contextRef="#ctx0" brushRef="#br0" timeOffset="192078.76">6515 12300 0,'0'70'94,"0"1"-78</inkml:trace>
  <inkml:trace contextRef="#ctx0" brushRef="#br0" timeOffset="192311.06">6585 12888 0</inkml:trace>
  <inkml:trace contextRef="#ctx0" brushRef="#br0" timeOffset="196328.8599">15875 7361 0,'47'0'63,"0"-24"-63,47 24 15,0 0-15,24 0 16,-24 0-16,-71 0 15,1 0 17,-1 0-17,-23 24-15,0 23 16,0 24 0,0-48-1,-47 48 1,0-24-16,0 0 15,-23-24-15,46-23 16,1 0 31,-1 0-16,71 0 32,-23 0-48,23 0 1,-24 24 15,95 70-15,-118-24-16,70-23 15,-70-23-15,0 46 16,24 48 15,-24-94-31,0-1 16,0 1-16,-47-24 31,0 0-31,-94 0 31,117-24-15,1 1-16,-1 23 16,1-47-16,-1 47 15,1-24-15</inkml:trace>
  <inkml:trace contextRef="#ctx0" brushRef="#br0" timeOffset="196814.3199">17074 7243 0,'0'47'31,"0"212"-15,0-94-16,0 352 31,0-376-31,0-47 16,0-23-16,0-48 15,0 48-15,0 0 16,0-48-16,0 1 16,24-24 93</inkml:trace>
  <inkml:trace contextRef="#ctx0" brushRef="#br0" timeOffset="197504.4799">17498 7855 0,'23'0'15,"1"-24"-15,-1 24 16,48 0-16,-24 0 16,23 0-16,-22 0 15,-1 0-15,23 0 16,-46 24-16,23 23 15,-47 0 1,0 23 15,0 1-15,-24 0-16,1-24 0,-48 0 16,24 23-1,24-46-15,-48 46 31,71-46 79,212-24-110,-95 0 15,24-24-15,-47 24 16,-23 0-16,-24 0 16</inkml:trace>
  <inkml:trace contextRef="#ctx0" brushRef="#br0" timeOffset="198017.9799">19074 7855 0,'0'-24'47,"23"24"-47,48 0 16,-48 0-1,24 0-15,24 0 16,-1-23-1,-46 23 1,-1 0 0,1 0-1,23 0 1,-24 0 0,1 0-16</inkml:trace>
  <inkml:trace contextRef="#ctx0" brushRef="#br0" timeOffset="198375.16">19168 8231 0,'23'0'47,"1"0"-47,23 0 16,-24 0-16,48 0 15,70 0 1,-118 0 0,1 24 46</inkml:trace>
  <inkml:trace contextRef="#ctx0" brushRef="#br0" timeOffset="198991.5799">19332 7690 0,'24'24'63,"23"-1"-63,-24 1 15,1-24-15,-1 23 16,24 1-16,-23-1 31,-1 1-15,1 46 15,-1-46-15,-23 23-16,0 0 15,0 0 1,0-23-16,0 23 16,0 0-16,-47 0 15,24-24-15,-24 24 16,23-23-1,24-1-15,0 1 16,-23-1 0,-1 1-16,1-24 15</inkml:trace>
  <inkml:trace contextRef="#ctx0" brushRef="#br0" timeOffset="199631.66">20226 7384 0,'0'48'31,"23"46"-31,-23-24 16,47 24-16,-47-47 15,24 47-15,-24 0 16,0-47-16,24-23 15,-24 23-15,0-23 16,0-1-16</inkml:trace>
  <inkml:trace contextRef="#ctx0" brushRef="#br0" timeOffset="200095.5799">20626 8090 0,'0'-23'187</inkml:trace>
  <inkml:trace contextRef="#ctx0" brushRef="#br0" timeOffset="200774.17">20931 7432 0,'-23'0'47,"23"47"-32,0 0-15,0-24 0,0 24 16,23-47 0,-23 24-16,0 46 31,24-70-15,23 47-1,-23-23-15,23-1 16,-24-23-1,1 0 1,-1 24 0,-23-1 15,24 1-15,-24-1-1,23 1-15,1 23 16,-24-24-1,0 1 1,0 23-16,-47-47 78,23 0-62,1 0-1</inkml:trace>
  <inkml:trace contextRef="#ctx0" brushRef="#br0" timeOffset="201175.81">20955 7337 0,'71'0'47,"117"0"-47,70-23 16,-187 23 0,0-24-16,-48 1 31,1 23 0,-48 0 0</inkml:trace>
  <inkml:trace contextRef="#ctx0" brushRef="#br0" timeOffset="201961.62">22507 8067 0,'0'-24'46,"24"24"-30,-1 0-16,48 0 16,-1 0-1,1 0-15,-24 0 0,0-24 16,24 24-16,-48 0 16,48 0-16,-48 0 62</inkml:trace>
  <inkml:trace contextRef="#ctx0" brushRef="#br0" timeOffset="202398.55">22178 8278 0,'0'24'16,"23"-24"-1,25 0-15,-1 0 0,23 0 16,1 0-16,-1 0 16,-46 0-1,46 0-15,-23 0 16,24 0-16,-1 0 15,1 0-15,-47 0 16,46 0-16,1 0 16,-24 0-16,-47-24 93,0 1-77</inkml:trace>
  <inkml:trace contextRef="#ctx0" brushRef="#br0" timeOffset="203075.8">22789 7714 0,'0'23'63,"118"48"-48,0-24-15,-1 23 16,1-46-16,-24 23 16,-24-24-16,1 1 15,-71 0 110,0 23-125,0 0 16,0-24-16,0 1 15,0 46 1,0-46-16,-47 70 16,-24 0-16,1-47 15,46-24-15,-23 1 16,24-1 0,46-23 93</inkml:trace>
  <inkml:trace contextRef="#ctx0" brushRef="#br0" timeOffset="203672.3299">24342 7455 0,'0'-23'46,"0"70"-14,47 94-17,-24 0-15,1-47 16,-24-24-16,23 1 16,-23-24-1,0-23-15,0-1 16,24 1 78,-24-48-16</inkml:trace>
  <inkml:trace contextRef="#ctx0" brushRef="#br0" timeOffset="211857.06">4327 13617 0,'24'0'15,"46"0"1,1 0 0,0 0-1,23 0-15,-47 0 0,23 0 16,1 0-1,-48 0-15,24 0 16,-23 23 0,-24 1 15,0-1-15,0 24-16,0-23 15,0 23-15,0-23 16,0 23-16,-24-24 15,-23 24-15,24-47 16,-1 0-16,24 24 16,-23-24-16,-1 0 47,24 23 62,71-23-93,-48 24-16,1-1 31,-1 1-16,-23-1 1,24 1-16,-24 23 31,0-24-31,0 1 32,0-1-32,0 24 15,-47-23 1,-71-24-1,95 0 1,-1 0-16,1 0 31,-1 0-15,1 0 0,-1-47-1</inkml:trace>
  <inkml:trace contextRef="#ctx0" brushRef="#br0" timeOffset="212616.0799">5456 13758 0,'0'0'0,"-47"0"47,0 0-31,24 0-16,-1 0 15,-23 0-15,24 47 16,23 0-16,0 0 16,-24 0-16,24-23 15,0 23-15,0 23 32,0-46-17,24-24-15,23 23 16,0-23-1,0 0 1,0 24-16,-24-24 0,1 0 16,-1 0-16,1 0 31,-24-24-31,0-23 16,0 24-1,0-24 1,-24 47-16,24-47 0,-47 23 15,47 1 1,-23 23 0,-1 0-16,1 0 15,-1 0 17,1 0-32,-1 0 15</inkml:trace>
  <inkml:trace contextRef="#ctx0" brushRef="#br0" timeOffset="213012.71">5786 14134 0,'23'0'0,"-23"24"15,0-1-15,0 1 32,0-1-32,0 1 15,-23-1 1,-1-23 31,1 0-32</inkml:trace>
  <inkml:trace contextRef="#ctx0" brushRef="#br0" timeOffset="213793.66">6091 13476 0,'24'0'15,"-24"23"1,47 24 0,-24 24-16,-23-48 15,0 24-15,0 24 16,0-47-16,0 23 15,0-24-15,0 24 16,0-23 0</inkml:trace>
  <inkml:trace contextRef="#ctx0" brushRef="#br0" timeOffset="214454.74">6185 13476 0,'0'-24'15,"-23"24"1,-1 0 0,-23 94-1,0-47-15,24 0 16,-48 24 0,48-48-16,23 1 15,0 0 110,47 23-125,0-47 16,23 0-16,1 0 15,23 0-15,-71 0 16,24 0-16,-23 0 16,0 0-1,-1 0 17</inkml:trace>
  <inkml:trace contextRef="#ctx0" brushRef="#br0" timeOffset="-214512.02">6750 13358 0,'0'-23'0,"-24"46"16,-23-23-1,24 71-15,-1-48 0,1 24 16,23-23-16,-24 46 16,24-46-16,0-1 15,0 1-15,0-1 31,0 1-31,0 23 16,47-47 15,0 0-31,0 0 16,0 0-16,0-24 16,-47-23-1,0 24 1,0-48-16,0 1 31,-23 46-31,23 1 16,-47-1-16,47 1 15,-24 23 17,24 23-17,0 48-15</inkml:trace>
  <inkml:trace contextRef="#ctx0" brushRef="#br0" timeOffset="-214200.52">6985 13993 0,'0'47'0,"0"-94"0,0 165 16,0-95 0,0 1-16,0 23 15,0-24-15,0 1 16,0 23-16</inkml:trace>
  <inkml:trace contextRef="#ctx0" brushRef="#br0" timeOffset="-213769.18">7455 13546 0,'0'24'31,"0"-1"-16,0 24-15,0 0 16,0-23-16,0-1 16,0 25-1,0-25-15,0 1 16</inkml:trace>
  <inkml:trace contextRef="#ctx0" brushRef="#br0" timeOffset="-213146.31">7691 13476 0,'0'23'47,"0"1"-47,0-1 15,23 1-15,-23-1 32,24 24-17,-1-23-15,-23-1 32,47-23-32,-47 24 0,24-24 31,-1 0 0,1 0 16,-1 0-31,-23 23 15,0 25-16,0-25-15,0 1 16,-23-1-16,23 1 16,-24-24-1,1 0 17,-1-24-17</inkml:trace>
  <inkml:trace contextRef="#ctx0" brushRef="#br0" timeOffset="-212814.97">7808 13593 0,'0'0'0,"24"0"31,23 0-15,70 0 0,1 0 15,-95-23-31,1 23 15</inkml:trace>
  <inkml:trace contextRef="#ctx0" brushRef="#br0" timeOffset="-212474">8255 13829 0,'0'23'16,"24"-23"-16,-24 24 16,0-1-16,0 24 15,0 24 1,0-48 0,0 24-1,0-23 1</inkml:trace>
  <inkml:trace contextRef="#ctx0" brushRef="#br0" timeOffset="-211749.04">8467 13405 0,'70'0'47,"-46"0"-32,23 0-15,0 0 16,23 0-16,-23 0 16,-23 0-1,-1-23 17,1 23-32,-24 23 125,0 1-125,0 46 15,0-23-15,0 0 16,0 24-16,0-24 15,0 0-15,0-23 16,0 23-16,0-24 63</inkml:trace>
  <inkml:trace contextRef="#ctx0" brushRef="#br0" timeOffset="-211126.12">9313 13476 0,'0'-24'15,"-23"24"1,-1 0 0,1 0-16,-24 0 15,47 47-15,0 0 16,0 24 0,0-48-16,0 48 15,0-48 1,0 1-16,0 0 0,23-1 31,1 1-31,23-24 16,-24 0-16,1 0 15,46 0-15,-46 0 16,-24-24 0,0 1-1,0-25 1,0-22-16,-24 23 15,-23-24-15,0 48 16,-23-48-16,46 71 16,1 0-16,-1 0 15,1 0 17,23 47-32,0-23 15,23 23-15,1 0 16</inkml:trace>
  <inkml:trace contextRef="#ctx0" brushRef="#br0" timeOffset="-210754.03">9454 13734 0,'47'0'0,"1"48"16,-48 22-1,0 1 1,0-1-16,0 1 16,0-48-16,0 1 15,0-1-15,0 1 16</inkml:trace>
  <inkml:trace contextRef="#ctx0" brushRef="#br0" timeOffset="-210009.21">10207 13194 0,'-71'0'47,"71"23"-47,0 1 15,0 93 1,0-93 0,0 23-16,0 0 0,24 23 15,23-46 32,24-1-31,-48-23-16,24 0 15,-23 0-15,23 0 16,-24 0 0,1 0-16,-24-47 15,0 0-15,0 24 16,0-24 0,-24 23-1,-23 24-15,24 0 16,-24 0-1,23 0 1,24 24-16,0 23 16,0-24-1,24 24-15,-24 0 32,47-47-17,-24 0-15</inkml:trace>
  <inkml:trace contextRef="#ctx0" brushRef="#br0" timeOffset="-209456.15">10842 13241 0,'0'23'78,"0"48"-62,0-48-16,0 48 16,0-24-1,0 0-15,24 0 0,23 0 32,0 0-17,-24-24-15,1-23 16,-1 0 15,-23-23-31,0-48 16,0 1-16,0-1 15,0 1-15,-23 70 16,-24-47-16,23 47 47,24 23-16,0 24-31</inkml:trace>
  <inkml:trace contextRef="#ctx0" brushRef="#br0" timeOffset="-209137.75">11430 13664 0,'0'70'31,"0"-22"-15,0-1 0,0 0-16</inkml:trace>
  <inkml:trace contextRef="#ctx0" brushRef="#br0" timeOffset="-208498.12">11618 13288 0,'24'-24'47,"-1"24"-47,48 0 16,-48 0-1,1 0 1,-1 0-16,1 0 31,-24 24-15,0-1-16,0 24 15,0-23-15,0 46 16,0-46 15,0-1-31,0 1 94,23-1-63,1-23-31,-1 0 16,48 0 0,-48 0-16</inkml:trace>
  <inkml:trace contextRef="#ctx0" brushRef="#br0" timeOffset="-207938.1">12253 13288 0,'-23'0'47,"23"23"-31,0 48-1,0-24-15,0-24 16,0 1 0,0-1-16,23 1 15,1-1 1,-1-23-16,1 0 15,23 47-15,-24-47 16,48-47 15,-71 0-31,0 0 16,0 24-16,0-1 0,0-46 16,-24 46-1,-23-23-15,24 47 16,23-23-16,-24 23 0,-23 0 15,0 0 1,24 0-16,-1 0 0,-23 0 31</inkml:trace>
  <inkml:trace contextRef="#ctx0" brushRef="#br0" timeOffset="-206472.57">5127 13546 0,'0'-23'16,"24"-1"-1,-24 1-15,23-24 16,1 0-16,23 0 15,-24 0-15,1 0 16,23 0-16,0 23 16,-24-23-16,24 23 15,-23 24 1,117-47 0,-23 47 15,-95-23-31,24 23 15,-23 0-15,-1 0 32,1 0-17,23 0-15,-24 0 0,1 23 16,23-23-16,47 47 16,-71 1-16,48-25 15,-48 1-15,1 23 16,-1-47-16,1 23 62,-24 1-46,0-1 0,0 24-1,0-23 1,0 23-16,0-24 15</inkml:trace>
  <inkml:trace contextRef="#ctx0" brushRef="#br0" timeOffset="-205706.18">6185 13382 0,'0'-71'47,"24"48"-47,70-24 16,118-95-1,-142 72 1,-46 46 0,-1-23-16,1 47 15,-1-23-15,24 23 16,-23 0-16,23 0 15,0 0 1,0 0-16,-24 0 16,48 0-16,0 0 15,-1 0 1,-46 0 0,23 0-16,-24 23 15,1 24 1,23 0-1,-47 0-15,0 24 16,47-24-16,-24 47 16,-23-70-16,24 23 15,-24 23-15,23-70 16,-23 71-16,24-71 16,-24 23-16,23 1 62,1-24-46</inkml:trace>
  <inkml:trace contextRef="#ctx0" brushRef="#br0" timeOffset="-204920.09">7432 13523 0,'0'-47'16,"0"23"-1,0-23-15,23 24 16,-23-24-16,0 0 16,24-71-1,-1 47-15,189-281 16,-165 281 0,0 24-1,24-23-15,-48 46 16,-23 1-16,71-1 15,-1 0 1,-23 24 0,0 0-16,-23 0 15,23 0 1,-24 24-16,1 0 16,47-1-16,-48 24 15,1-47-15,-24 24 16,23-24-16,-23 23 15,47 1-15,-47-1 16,0 24-16,24 0 16,23 24-16,-47-24 15,23 47 1,-23-47 0,0 0-16,0 24 15,47-48-15,-47 1 16,0 23-16,0 0 15,0-24-15,24 1 16,-24-1-16,0 1 16</inkml:trace>
  <inkml:trace contextRef="#ctx0" brushRef="#br0" timeOffset="-204106">8561 13311 0,'0'-23'31,"0"-1"-31,0 1 16,0-48-16,23 0 15,48 1 1,-48 46-16,1-23 16,-1-47-16,71 0 15,-47 71 1,-23-24-16,23 0 16,0 23-16,-47 1 15,47 23-15,-23 0 31,-1 0-31,1 0 16,-1 0 0,24 23-16,0 1 15,-23-1 1,-24 1-16,47-24 16,-24 0-16,1 23 15,-1 1 1,1-1-16,-1 48 15,24-1 1,-47-46 0,24 23-1,-1-24-15,72 71 16,-48-70 0,-47 0-1,23-1 16</inkml:trace>
  <inkml:trace contextRef="#ctx0" brushRef="#br0" timeOffset="-203249.04">9549 13147 0,'23'0'16,"24"0"-16,0 0 16,-23 0-16,-1 23 15,-23 1 1,24-24 0,23 47-16,0-24 15,-24-23 1,1 24-16,-1-24 15,-23 23-15,47 1 79,-23-1-64,-1 1-15,1-1 16</inkml:trace>
  <inkml:trace contextRef="#ctx0" brushRef="#br0" timeOffset="-202345.8">9831 13288 0,'0'-24'47,"0"1"-47,0-24 31,0 23-31,23-47 16,1-23-1,-24 0-15,0 47 16,0 0-16,23-23 16,24 23-16,-47 0 15,71 0 1,-24 47-16,0-24 15,0-23 17,24 47-17,-1-47-15,-46 23 16,23 24-16,47-23 16,-71 23-16,24-24 15,-23 24 1,46-23-16,-46 23 0,-1-24 15,1 24 1,-1 0-16,1 0 16,23 0-16,-23 0 15,23 24-15,23 23 16,24 0 0,-70-47-1,23 24 1,-24-1-16,24 24 15,0-47 1,71 118 0,-71-71-1,0 0-15,-47-24 16,47 1-16,-47 23 16,24 0-1,-1 0 1,1-47-16,-1 23 15,1-23-15,46 47 32,-46-23-17,-24-1-15,23-23 63,-23-23-48,0-24-15</inkml:trace>
  <inkml:trace contextRef="#ctx0" brushRef="#br0" timeOffset="-189438.78">4704 15099 0,'0'-47'15,"70"47"1,1 0-16,-48 0 16,1 0-16,-1 0 15,1 0 1,-1 0 15,1 0-31,-1 0 0,1 0 16,-1 47-16,-23-24 15,0 1 1,0-1 0,0 1 31,-23-1-32,-1-23-15,-23 0 16,24 47-16,-24-47 15,70 24 142,24 23-142,0-47-15,-47 23 16,24 1-16,23-1 16,-47 1 77,0 23-77,0-24-16,-47-23 16,23 0-16,1 24 15,-24-24-15,23 0 16,-23 0-1,24 0-15,-1 0 16,1-24-16,23 1 16,-24 23-1</inkml:trace>
  <inkml:trace contextRef="#ctx0" brushRef="#br0" timeOffset="-188768.4799">5386 15169 0,'-24'0'16,"-23"0"-16,-23 0 16,46 24-16,1-1 15,-24 24-15,23-23 16,24-1 0,0 1-1,0-1 1,0 1-1,71 23 1,70 23-16,-94-70 0,23 0 16,-46 0-16,-1 0 15,1 0 1,-1-23 0,-23-48-16,0 1 15,0 23-15,-70 0 16,70 0-16,-24 47 15,1 0 1,-1 0 0,1 0-16,-1 0 15,1 0 17</inkml:trace>
  <inkml:trace contextRef="#ctx0" brushRef="#br0" timeOffset="-188415.5">5668 15404 0,'23'47'16,"-23"0"-16,0-23 16,0 23-16,0-24 15,0 1 1,0-1 31</inkml:trace>
  <inkml:trace contextRef="#ctx0" brushRef="#br0" timeOffset="-187873.8">6162 14863 0,'0'47'32,"0"71"-17,0-24-15,0 0 0,0 0 16,0-47-16,0 0 15,0 24-15,0-48 16,0-46 62,0-1-78,0-23 16</inkml:trace>
  <inkml:trace contextRef="#ctx0" brushRef="#br0" timeOffset="-187064.61">6044 14910 0,'-47'0'16,"24"0"-16,-1 24 15,1-1 1,-24 1 0,47 23-1,-47-23 1,47-1 93,117-23 1,-46 0-110,-1 0 15,-23 0 1,24 0-16,-1 0 15,-23 0 1,-23 0 0</inkml:trace>
  <inkml:trace contextRef="#ctx0" brushRef="#br0" timeOffset="-186416.8">6891 14887 0,'-24'0'15,"1"0"1,-24 0-16,23 0 16,1 23-16,-24 1 15,47-1-15,-24 1 16,24-1-1,0 1-15,0 0 16,0-1-16,0 1 16,0-1-16,0 1 15,0-1 1,0 1 0,24-1-1,-1-23-15,24 0 16,24 0-16,-48 0 15,1 0-15,-1 0 16,24-47 0,-47 0-1,0 24-15,-47-48 16,0 0-16,24 71 16,23-23-16,-71-48 15,24 48-15,24 23 16,23-24-16,-47 24 15,23 0 48</inkml:trace>
  <inkml:trace contextRef="#ctx0" brushRef="#br0" timeOffset="-185552.65">7244 15287 0,'0'94'63,"0"-71"-63,0 24 15,0-23 1</inkml:trace>
  <inkml:trace contextRef="#ctx0" brushRef="#br0" timeOffset="-185024.15">7832 14769 0,'-24'0'16,"1"0"-1,-1 24 1,24 23-16,0 23 16,0-23-16,0 0 15,0 24 1,-23-24-16,23-23 15</inkml:trace>
  <inkml:trace contextRef="#ctx0" brushRef="#br0" timeOffset="-184312.91">8043 14746 0,'-23'0'32,"-1"0"-17,24 47 1,0-24-16,0 24 16,0 0-1,24-23-15,23 23 16,-24-47-1,-23 23 1,47 1-16,-23 0 31,-1-1-15,1 1 0,-1-1-1,-46-23 79,-1 24-78,-23-24-16,24 0 15,23 23-15,-24-23 16,-23 0 15,0 0-15</inkml:trace>
  <inkml:trace contextRef="#ctx0" brushRef="#br0" timeOffset="-183976.8299">8020 14746 0,'47'0'16,"0"0"15,-24 0-31,1 0 31,23 0-15</inkml:trace>
  <inkml:trace contextRef="#ctx0" brushRef="#br0" timeOffset="-182250">7902 15287 0,'0'70'47,"0"-46"-32,0 23-15,0-24 16,-23 1 0,-1-1-1,24 1-15,-23-1 16,-1-23 15,1 24-31,23-1 0,-47 1 16,23-24-1,-23 47 1,0-23 0,23-24-16,-23 23 15,24 1 1,-1-24-16,-46 0 16,46 23-1,-23-23-15,24 0 31,-1 0-15,-46 0 0,23 0-1,23 0-15,-46-23 16,23 23 0,-24-47-1,24 23-15,47 0 16,-24 24-1,-23-23-15,24-1 16,-1 1 0,1-1 31,-1 1-32</inkml:trace>
  <inkml:trace contextRef="#ctx0" brushRef="#br0" timeOffset="-179506.3599">6703 15451 0,'0'24'125,"0"-1"-109,0 1-1,0-1 17,0 1-17,0-1 17,-24-23-32,1 24 15,-1-1 1,1 1-16,-1 23 15,1-23 1,-1-1-16,1-23 16,-1 24-1,1-24 1,-1 0-16,1 23 16,-24 1-1,23-24 1,0 0-1,-23 0 1,0 0 0,24 23-1,-24-23 32,23 0-47,1 0 16,-1 0-1,24-23 1,-23-1-16,-1 1 31,1 23-31,-1-24 16,1 1 0,-1-1 15,-23 24-16,24 0 1,-1-23-16,-23-1 16,47 0-16,-23 24 31,-1 0 16,1-23-32,-1 23 48</inkml:trace>
  <inkml:trace contextRef="#ctx0" brushRef="#br0" timeOffset="-178519.61">5268 16227 0,'0'24'78,"0"-1"-63,0 1 1,0 0 15,0-1 32,0 1-48,0-1 32,0 1-15</inkml:trace>
  <inkml:trace contextRef="#ctx0" brushRef="#br0" timeOffset="-177678.9499">5503 16274 0,'0'24'78,"0"0"-62,0-1 15,24 1-31,-24-1 0,47 1 16,0-1-16,-24-23 15,1 24-15,-1-1 16,1-23 0,-24 24-1,47-1 1,-47 1-16,24-24 47,-24 23 15,-24 1-46,1-24 0,-1 0 30,0 0-14,-23 0-32,0 0 15,47-24 1</inkml:trace>
  <inkml:trace contextRef="#ctx0" brushRef="#br0" timeOffset="-177273.62">5480 16298 0,'0'-24'47,"47"24"-47,23 0 15,1 0-15,0 0 16,23 0 0,-47 0-1</inkml:trace>
  <inkml:trace contextRef="#ctx0" brushRef="#br0" timeOffset="-176888.3199">6021 16580 0,'0'24'16,"0"-1"0,0 1 15,0-1-16,0 1 1,23-1 62</inkml:trace>
  <inkml:trace contextRef="#ctx0" brushRef="#br0" timeOffset="-175752.76">6279 16274 0,'0'-23'32,"24"-1"46,-1 24-78,25 0 15,-25-23 1,24 23 0,-23 0 15,-24 23 31,0 1-62,0-1 16,0 1 0,0 0-1,23-1 142,1-23-142,-1 0 1,-23 24-16,47-1 15,-47 1 17,0-1-17,0 24 1,0-23 0,0 23-1,-47-47 32,24 0-31,-1 0-1,1 0-15,-1 0 16</inkml:trace>
  <inkml:trace contextRef="#ctx0" brushRef="#br0" timeOffset="-175106.47">6750 16298 0,'-47'0'79,"47"24"-64,0-1-15,0 1 16,0-1-1,0 1-15,0-1 16,0 1-16,0-1 0,117 1 31,-70-24-15,-23 23-16,-1-23 31,-23-70-15,0-1-1,0 48-15,-23-48 16,-1 71-16,1-24 16,-1 24-16,1 0 15,-1 0 63</inkml:trace>
  <inkml:trace contextRef="#ctx0" brushRef="#br0" timeOffset="-174720.66">7126 16369 0,'24'0'0,"-24"23"15,0 1 1,0-1-16,0 48 15,0 23 1,0-71-16,0 24 16,23-23-16,-23-1 15</inkml:trace>
  <inkml:trace contextRef="#ctx0" brushRef="#br0" timeOffset="-174201.13">7573 16086 0,'0'47'78,"0"24"-78,0-24 15,23 24-15,-23-24 16,0 0-16,0-24 16,0 1-16,0-1 15,0-46 95</inkml:trace>
  <inkml:trace contextRef="#ctx0" brushRef="#br0" timeOffset="-173527.87">7549 16086 0,'-23'-23'0,"-24"23"16,23 0-1,1 23 1,-24 1-16,23-1 16,1 24-16,23-23 15,0-1-15,-24-23 16,1 47-16,-1-23 31,1 23-15,-1-23-1,48-24 63,-1 0-62,48 0-16,-1 0 16,1 0-16,-24 0 15,-24 0 1,1 0-16,23 0 0,0 0 16,-23 0 15,23 0 63</inkml:trace>
  <inkml:trace contextRef="#ctx0" brushRef="#br0" timeOffset="-172968.99">8184 16110 0,'-23'0'0,"-1"0"15,1 0 1,-1 23-16,-23 1 16,47-1-16,-23 1 15,23-1 1,-24 1-16,24 23 15,0-23 1,0-1-16,0 1 16,0-1-1,0 1-15,47-1 16,24-23-16,23 0 16,-71 0-1,1 0 1,0-23-16,-24-24 15,0 0 1,0-24-16,-24 47 16,0-23-16,-46 0 15,-1 24 1,48 70 31,23 0-32,0 23-15</inkml:trace>
  <inkml:trace contextRef="#ctx0" brushRef="#br0" timeOffset="-172583.84">8420 16533 0,'0'0'0,"0"24"15,0-1-15,0 1 16,0-1-16,0 1 16,0-1 15,0 1-15,-24-1-16</inkml:trace>
  <inkml:trace contextRef="#ctx0" brushRef="#br0" timeOffset="-171763.46">8584 16063 0,'24'0'32,"-1"0"-17,1 0 1,23 0-1,23 0-15,-23 0 16,71 0-16,-47 0 16,-1-24-1,-23 1-15,-23-1 16,23 24 15,-71 0 47,1 47-62,23-23-16,-24 46 16,1-23-16,23 24 15,-24-24-15,1 0 16,23-23-16,-24 23 15,24-24 1</inkml:trace>
  <inkml:trace contextRef="#ctx0" brushRef="#br0" timeOffset="-171045.6">9619 16016 0,'-23'-24'16,"-1"24"15,1 0-31,-25 0 15,1 24-15,47-1 16,0 24 0,0-23-1,0 23-15,0-24 16,0 24-16,0-23 16,0 47-16,47-24 15,-23 0 1,0-47-16,23 0 15,-24 0 1,1 0 0,-24-24-1,0-23-15,0-24 16,-24 1-16,-23 23 16,24 0-16,-25 0 15,48 0-15,-23 23 31,-1 24-15,1 24 0,23 93-1,0-46 1</inkml:trace>
  <inkml:trace contextRef="#ctx0" brushRef="#br0" timeOffset="-170715.18">9784 16369 0,'23'0'16,"1"0"-1,-24 47 1,0 47 0,0-47-16,0 23 15,0-23-15,0-23 16,0-1-16,0 1 16,0-1 30,23-23-30</inkml:trace>
  <inkml:trace contextRef="#ctx0" brushRef="#br0" timeOffset="-169862.74">10442 15828 0,'-23'0'47,"-1"47"-32,24-24-15,0 1 16,0 23-16,0 0 16,0-24-16,0 1 15,0 23-15,24 0 16,23-24-16,-24 1 15,24 23-15,-23-24 16,46-23-16,-46 0 16,-1 0-16,1 0 47,-24-47-47,-24 0 15,1 24 1,-1-1-1,-23 24-15,24 0 16,-1 0-16,24 24 31,0 23-15,0-24 0,0 24-16,0 1 15,24-1-15,46 0 16,-46-47-16,23 23 15</inkml:trace>
  <inkml:trace contextRef="#ctx0" brushRef="#br0" timeOffset="-169353.02">10842 15922 0,'0'0'0,"-23"0"16,-1 0-1,0 0 16,24 70-15,0-23-16,0 0 16,0-23-1,24 23-15,-24-24 16,47 1 0,24-1-1,-48-23-15,24 0 16,-47-23 15,0-95-31,0 48 16,-70-1-16,-48 1 31,24 46-31,70 24 62,24 24-46,0-1-16</inkml:trace>
  <inkml:trace contextRef="#ctx0" brushRef="#br0" timeOffset="-168976.9199">11195 16204 0,'23'0'47,"-23"23"-47,0 24 15,0 1-15,0-1 16,0 0 0,0-24 15,-23-70-16</inkml:trace>
  <inkml:trace contextRef="#ctx0" brushRef="#br0" timeOffset="-168266.09">11759 15781 0,'0'-24'0,"24"24"16,-1 0-16,1 0 15,23 0 1,-24 0-16,1 24 15,-1-24-15,1 23 16,-24 1 15,0 23-15,0 0 0,0-24-16,0 24 15,0 24-15,0-24 16,0 0-16,0-24 15,-24 1-15,24-1 16,0 1-16,-47 23 16,47-23 31,47-24-32,0 0 16,-23 0-31,141-24 32,-118 24-17,-24 0-15,24 0 0,-23-24 47</inkml:trace>
  <inkml:trace contextRef="#ctx0" brushRef="#br0" timeOffset="-167789.72">12606 15687 0,'0'-24'0,"-47"24"0,0 0 16,47 47-1,-47 24 1,23-1-16,24 48 0,0-48 15,0-23-15,24 24 16,-24-48-16,23 1 16,24-1-16,24-23 15,-48 0 1,24 0-16,1-23 16,-25-48-16,-23-23 15,0-70-15,0 93 16,-71-23-16,1 0 15,-1 23-15,48 48 16,-24 23-16,23 0 16,1 0-16,-24 0 15,0 23-15,23 71 16,-46 1-16</inkml:trace>
  <inkml:trace contextRef="#ctx0" brushRef="#br0" timeOffset="-164285.29">4680 16110 0,'24'0'0,"23"0"16,-24 0-16,48 0 15,-1 0-15,1 0 16,-1 0-16,1 0 15,-24 0 1,-23 0-16,23 0 16,0 0-16,0 0 0,70 0 15,-23 0-15,0 0 16,48 23 0,-72-23-16,1 0 0,23 0 15,-24 0 1,-23 0-16,24 0 15,-24 0-15,-24 0 16,48 0-16,-24 0 16,-23 0-16,93 0 31,142 0-15,-165 0-16,-24 0 15,-22 0-15,22 0 16,1 0-16,-24 0 15,47 0 1,0-23-16,0 23 0,-47 0 16,0 0-16,94 0 15,-70 0-15,23-47 16,-47 47-16,0 0 16,0 0-1,70-24 1,-93 24-16,46-23 15,1 23 1,-24 0-16,0 0 0,47 0 16,-23-47-1,-48 47-15,48-24 0,-24 24 16,23 0 0,1-23-16,-48 23 15,25 0-15,-25 0 16,1 0-16,23 0 15,0 0 1,-24 0-16,1-24 16,-1 24-16,24-23 15,0-1 1,-23 24-16,23 0 16,0 0-16,-24 0 15,24 0 1,-23 0-1,-1 0-15,24 0 16,1 0-16,46 0 0,-24 0 16,1 0-1,-24 0-15,0 0 0,-24 0 16,1 0 0,-1-23 30,1 70 79,-24 23-109,0 118 15,70-47-31,-70-93 16,24-1-16,-24 0 16,0 0-16,0-24 15,0 1-15,0 23 31,0 0-15,0 0-16,23 0 16,-23-24-1,0 24-15,0-23 0,24 93 32,-24-93-32,0 0 15,-94-24 110,23 0-109,-23 0-1,-70 23-15,23-23 16,23 0 0,-23 0-16,70 0 0,-23 0 15,24 0-15,-24 0 16,-24 24 0,47-24-16,-46 0 15,70 0-15,23 0 16,-46 0-1,-1 0-15,24 0 0,-23 0 16,23 0 0,-1 0-16,1 0 0,24 0 15,-48 0-15,24 0 16,-47 0 0,0 0-16,24 0 15,-1 0-15,-23 0 16,23 0-16,48 0 15,-48 0-15,24 47 16,24-47-16,-71 0 16,-47 0-16,0 0 15,-1 0-15,-22 0 16,70 0-16,0 0 16,0 0-16,23 0 15,0 0-15,1 0 16,46 0-16,-46 0 15,-1 0-15,-140 0 32,117 0-32,-48 0 15,48 0-15,0 0 16,-70 0 0,117 0-16,0 0 15,-24 0-15,47 0 16,1 0-16,-24 0 0,23 0 31</inkml:trace>
  <inkml:trace contextRef="#ctx0" brushRef="#br0" timeOffset="-157761.75">10724 16439 0,'0'24'32,"-23"-1"-32,23 24 15,-24 0 1,24-23-1,-23-1 1,23 48-16,0-48 16,-47 24-1,23-23 1,24 23 0,-47-24-16,24 24 31,-1-23-31,-23 0 15,0 23 17,0 0-32,47-24 15,-47 1 1,24-24 0,-24 0-16,47 23 15,-47 1-15,23-24 16,0 0-16,1 23 15,-1-23-15,1 0 16,-1 0 0,-23 0-1,24 0-15,-24 0 16,23 0 0,1 0-16,-1 0 0,1 0 15,-1 0-15,-23 0 16,24-23-1,-1-1-15,1 1 16,-24-1 0,23 1-1,1-1 17,23 1-32,-24-24 31,1 23-31,-1 0 15,24 1-15,-47-1 16,47-23-16,-24 24 16,24-1-16,-23-23 15,-1 0-15,1 24 16,23-1 0,0 1-1,0-1 1</inkml:trace>
  <inkml:trace contextRef="#ctx0" brushRef="#br0" timeOffset="-148815.9499">5456 17756 0,'0'24'31,"0"-1"-31,0 1 16,0 46-16,0-23 15,0 0-15,0-23 16,0 23 0,0-24-1</inkml:trace>
  <inkml:trace contextRef="#ctx0" brushRef="#br0" timeOffset="-148153.47">5833 17827 0,'0'0'0,"-47"0"31,23 0-16,24 23 1,0 1 0,0 23-16,24-24 15,-1 1-15,24 23 16,0 0 0,-23-47-16,23 23 15,-24 1 16,-23-1 48,0 1-17,-23-24-46,-1 0-16,-23 0 15,0 0-15,24 0 16,-24 0-16,23-24 16,-23 1-16,23-48 15</inkml:trace>
  <inkml:trace contextRef="#ctx0" brushRef="#br0" timeOffset="-147728.24">5833 17827 0,'23'-24'32,"118"24"-1,-47 0-31,-23 0 0,-48 0 16,1 0-16</inkml:trace>
  <inkml:trace contextRef="#ctx0" brushRef="#br0" timeOffset="-147381.04">6374 17991 0,'0'24'0,"0"23"15,0-24 17,-24 142-17,24-141-15,-24 23 16,24-24 0,-23 1-1</inkml:trace>
  <inkml:trace contextRef="#ctx0" brushRef="#br0" timeOffset="-146449.55">6726 17756 0,'24'-23'47,"46"23"-31,-23 0-16,-23 0 15,-1 0 32,-23 23-47,0 1 16,0 46-16,0-46 15,0 23 1,-23 0-16,-48-24 16,71 1 93,141-24-93,-93 23-16,-1 1 15,-47-1 1,0 1 15,0 23-15,-24-24-1,-23-23 1,23 0 0,1 0-16,-1 0 15,1 0-15,-24 0 16,23 0-1,-23 0 1,47-23 0</inkml:trace>
  <inkml:trace contextRef="#ctx0" brushRef="#br0" timeOffset="-145913.24">7408 17686 0,'-70'23'47,"23"48"-47,47-48 15,-24 1-15,24-1 16,0 1-1,0-1-15,0 24 16,24-47 15,-1 0-31,71 0 32,-94-23-17,0-24 1,0 0-1,-94 0-15,0 23 16,71 24-16</inkml:trace>
  <inkml:trace contextRef="#ctx0" brushRef="#br0" timeOffset="-145561.4499">7526 18038 0,'0'47'0,"23"24"16,-23-48 0,0 1-1,0 0 1,0-1-16,0 1 15,0-1-15,0 1 32</inkml:trace>
  <inkml:trace contextRef="#ctx0" brushRef="#br0" timeOffset="-145056.54">8302 17474 0,'0'23'31,"0"48"-15,0 0-1,0-1-15,0-46 16,0 46-16,0 24 31,0-70-15,0-1 31,-23-23-32,-1-23 1</inkml:trace>
  <inkml:trace contextRef="#ctx0" brushRef="#br0" timeOffset="-144614.8899">8137 17497 0,'-23'47'32,"-1"1"-32,1-25 0,-1 24 15,-23-23-15,47-1 16,-47 48-16,-23-24 16,23 23-16,23-23 31,95-47 16,23 0-32,47-23-15,-47-24 16,0 23 0,-70 24-16</inkml:trace>
  <inkml:trace contextRef="#ctx0" brushRef="#br0" timeOffset="-144063.91">8678 17544 0,'-23'0'15,"-1"0"-15,1 24 16,-24 23-16,47 0 16,0 24-1,-24-24-15,24 0 0,-23-24 16,23 1-16,0-1 16,23 24 15,1-47-16,23 0 1,-24 0-16,1-23 16,-24-1-16,0-23 15,0 24 1,0-24-16,0 23 16,-24 1-16,1 23 15,-1 0 1,1 0-16,23 23 62</inkml:trace>
  <inkml:trace contextRef="#ctx0" brushRef="#br0" timeOffset="-143753.02">8937 18015 0,'24'23'15,"-24"1"-15,23 46 16,-23-46 0,0 23 15,0 0-31,0-23 16,0-1-16,-23-23 15</inkml:trace>
  <inkml:trace contextRef="#ctx0" brushRef="#br0" timeOffset="-143016.15">9596 17474 0,'-71'0'0,"47"0"15,1 23-15,-48 24 16,71 24-16,-23-24 15,-24 94 1,23-94 0,24-23-1,0-1 1,0 24 0,47 0-1,-23-47 1,70 24-1,-23-24-15,-48 0 47,-23-24-31,0 1-16,-23-1 16,-1 1-16,0-1 15,1 24-15,-1 0 16,1 0-16,-1 0 15,-23 24 17,24 23-32,23-24 31,0 1-31,23 23 31</inkml:trace>
  <inkml:trace contextRef="#ctx0" brushRef="#br0" timeOffset="-142393.61">9901 17615 0,'-23'-47'0,"-48"47"16,48 0-16,-1 0 16,1 0-16,-24 0 15,47 24 1,0 23 0,0 0-16,0 0 0,0 0 15,0-24-15,0 48 16,0-48-1,23 1-15,1-1 16,23-23 0,-24 0-1,1 0-15,-24-47 32,0 24-32,0-24 15,0 0-15,0 23 16,-24 1-16,1 23 15,23-24-15,-71 1 16,48 23 0,-1 0-1,1 0 1,23 23 0,0 24-1</inkml:trace>
  <inkml:trace contextRef="#ctx0" brushRef="#br0" timeOffset="-142023.77">10136 17968 0,'0'23'15,"0"48"1,48-48-1,-48 1 1,0-1-16,0 1 16,0-1-1</inkml:trace>
  <inkml:trace contextRef="#ctx0" brushRef="#br0" timeOffset="-141234.55">10348 17450 0,'24'0'15,"-1"0"1,24 0-16,24 0 31,-24 0-15,0 0-16,-24 0 15,1 0-15,-1 0 16,1 24 109,-24 23-109,0 0-16,0 0 15,-24 47-15,24-23 16,0-24-16,-23-24 15,23 24 1,-24 0-16</inkml:trace>
  <inkml:trace contextRef="#ctx0" brushRef="#br0" timeOffset="-140584.59">11336 17544 0,'0'-23'16,"-24"23"-1,1 0-15,-1 0 16,1 0 0,-1 0-16,-23 0 15,24 0 1,-1 47-1,24-23-15,0-1 16,-47 48-16,47-48 16,0 1-16,0-1 15,0 24 1,0-23 0,0-1-1,47 24-15,24-47 16,-1 0-16,-46 0 31,-1-47-31,-23 24 16,24-1-1,46-46 1,-46-1-16,-24 48 16,-24-1-16,-140 1 31,117 23-31,23 0 15,1 0-15,-24 0 16,23 23-16,-23 24 16</inkml:trace>
  <inkml:trace contextRef="#ctx0" brushRef="#br0" timeOffset="-139415.54">9948 17592 0,'24'0'47,"23"0"-47,-47 23 0,0 1 16,0-1-1,0 1-15,0-1 78,0 1-78,0-1 16,0 24-16,-24-47 16,24 24-16,-23-1 31,-1-23 0,1 24 0,23-1 1,-24 1-1,1-1-15,23 1 15,0-1 16,-24-23-16,1 24 47,-1-24-62</inkml:trace>
  <inkml:trace contextRef="#ctx0" brushRef="#br0" timeOffset="-137989.72">8608 17544 0,'23'0'63,"-23"24"-32,-23 0-15,23-1-1,0 1 1,-24-1-16,24 48 15,0-48 1,0 1 0,0-1-16,0 1 15,0-1 1,47 1 0,-47-1-1,24-23 1,-24 24-1,23-24 1,1 0 15,23 0-15,-24 0 15,1 0-15,-24-24-16,23 24 15,-23-23-15,0-1 16,0 1-16,0-1 16,0 1-16,0-1 15,0 1 32,0-1-47,0 1 16,0-1 15,-23 1-15,-1-24-16,1 47 15,-1 0 1,1 0 0,-1 0-16,1 0 31,-1 0-16,1 0 79,23 70-78</inkml:trace>
  <inkml:trace contextRef="#ctx0" brushRef="#br0" timeOffset="-137291.17">8279 17921 0,'0'23'78,"0"24"-63,0 0-15,0 24 32,0-24-32,0 0 15,0-23-15,0-72 78,0-22-78,0 23 16</inkml:trace>
  <inkml:trace contextRef="#ctx0" brushRef="#br0" timeOffset="-134290.57">4868 17615 0,'24'0'0,"-1"0"15,1 0-15,46 0 16,-23 0-16,1 0 16,93 0-16,-47 0 15,70 0-15,48 0 16,47 0-16,-1 0 15,-22 0-15,-72 0 16,24-23-16,-47-25 16,-70 25-16,0 23 15,23 0 1,70-24-16,-46 24 16,47 0-16,-48 0 0,24 0 15,-47 0 1,94 0-16,-23 0 15,-71-23-15,-23-1 16,-1 1-16,71 23 16,-47 0-16,1 0 15,22 0-15,1 0 16,-24 0-16,0 0 16,0 0-16,-24 0 15,-46 0-15,47 0 16,46-24-16,1-23 15,23 0-15,-118 24 16,118-1 0,-93 24-16,-1-23 15,0 23-15,-24 0 16,95 0 15,-71 0-31,0 0 16,23 0-16,1 0 0,-1 0 15,1 0-15,-24 0 16,24 0 0,-48 0-16,1 0 15,-1 0-15,24-24 16,71 24-16,-48 0 16,-46 0-16,-1 0 15,1 0 110,46 0-125,48 165 16,-71-48-1,71 48-15,-48-24 16,24 24-16,-70-118 16,-24-24 15,-24-23 172,-164 71-172,118-71-31,-1 0 0,0 0 16,24 0-16,-23 0 16,-24 0-16,-306 0 31,376 23-16,-117-23-15,94 0 0,-47 24 16,-70-24-16,-48 47 16,188-23-1,-46-24-15,-71 23 16,70-23 0,48 0-16,-1 0 15,-23 0-15,24 0 16,-24 0-16,-24 0 15,48 0-15,-119 0 16,1 0-16,24 24 16,-1-24-16,24 47 15,-47-47-15,70 23 16,1-23-16,-24 0 16,23 24-16,48-24 15,-48 0-15,-46 0 16,-72 0-16,119 23 15,-48 1-15,-23-1 16,-24 1-16,48-24 16,23 0-16,23 0 15,24 47-15,0-47 16,-23 0-16,-1 0 16,-23 0-16,23 0 15,24 0-15,-23 0 16,-24 0-16,23 0 15,24 0 1,0 0-16,-23 0 16,23 0-16,-24 23 0,-23 1 15,0-24 1,-24 0-16,24 0 16,0 47-1,24-47-15,-1 0 0,24 0 16,0 0-16,23 0 15,-46 0-15,-24 0 16,47 0-16,-47 0 16,23 0-16,24 0 15,0 0-15,0 0 16,0 0 0,23 0-16,24 23 62,142-23-31,116 0-31,166 0 0</inkml:trace>
  <inkml:trace contextRef="#ctx0" brushRef="#br0" timeOffset="-133600.1">12253 17850 0,'0'71'46,"24"46"-46,-1-46 16,-23-24-16,0 0 16,0-23-16,0 23 15,0 0-15,0-24 16,0 1-16,-23-1 16,-24 1-16,23-24 15,1 0-15,-1 0 16,1-47-1,23-47-15</inkml:trace>
  <inkml:trace contextRef="#ctx0" brushRef="#br0" timeOffset="-132831.8499">12418 17168 0,'23'0'31,"48"-23"-16,-24 23-15,23 0 16,1 0-16,23 0 16,-23 0-16,-48 23 15,48 24-15,-71-23 16,23-1-16,-23 24 16,0-23-1,0-1-15,0 24 16,0 0-16,-23-23 15,-24 23-15,0-24 16,-142 95 0,166-118-1,-1 47-15,236-47 110,-94-23-95,-48 23 1,24-24-16,-47 24 16,-23 0-16,-1 0 15</inkml:trace>
  <inkml:trace contextRef="#ctx0" brushRef="#br0" timeOffset="-132256.3799">13570 17027 0,'-47'0'16,"-23"0"-16,23 0 15,-71 0 1,71 24 0,47 46-1,0-46-15,0 46 16,0 1-16,23-1 15,1-23 1,141 24 0,-71-71-1,-47 0-15,0 0 16,-24 0-16,1 0 16,-1-24-16,1 1 15,-1-48 1,-23 24-1,0 0-15,0 0 16,-70-47 0,-1 0-16,24 71 15,24 23 17</inkml:trace>
  <inkml:trace contextRef="#ctx0" brushRef="#br0" timeOffset="-128233.07">13288 17709 0,'0'24'94,"0"23"-63,0-24-31,0 24 16,0 165 15,0-165-31,0-24 15,0 24-15,0-23 16,-47 23 31,47-23-47,-47 23 16,47-24-1,0 1 1,-24-24-16,24 23 15,-23 1-15,-1-1 32,1 1-32,-1-1 15,1 1 1,-24-1-16,0 24 16,23-47-1,1 0-15,23 24 16,-47-24-16,23 23 15,-23-23-15,24 24 16,-119-1 0,119-23-1,-24 24-15,0-24 16,0 23 0,-47 1-1,23-24-15,24 0 16,0 0-16,24 0 15,-24 0-15,23 0 16,1 0 0,-25 0-1,1 0 1,24 0-16,-48 0 16,24 0-16,0 0 15,24-24-15,-1 24 31,-23-23-31,0-24 16,24 23-16,-1 1 31,1-1-31,-1 1 16,1-1 0,-24-23-1,23 24 16,24-1-15,0 1 0,0-1-1,-47 1-15,47-1 16,-24 1 0,1-24 15,-1 23-31,1-23 31,-1 0-31,24 23 16,-23 24 31</inkml:trace>
  <inkml:trace contextRef="#ctx0" brushRef="#br0" timeOffset="-121511.93">11242 18132 0,'0'24'63,"0"-1"-63,0 1 16,0 0-1,0 23-15,-24 0 16,24-24 15,-23 1-15,23-1-16,-24 24 31,1-47-15,23 24-16,-24-1 0,24 24 15,-23-23 16,23-1-31,-47 24 32,23-47-17,1 24 17,-1-24-17,1 47 1,-1-47-1,1 0-15,-1 23 16,1-23-16,-24 24 16,-1-24-1,25 0 17,-1 0-32,1 0 15,-24 0 1,23 0-16,1 0 15,-1 0-15,1 0 32,-71 0-17,70 0-15,-23 0 16,24 0 0,-24 0-1,23-24-15,1-23 16,-1 47-1,24-23 1,0-1 15,0-23 1,-23 24-32,-24-1 15,47 1 1,-24-1-1,-23 1 32,47-24-47,-24 0 47,1 23-47,23 1 16,-24-24-16,1 23 15,23 1 1,-24-25 15,1 48 47,-1 0 266,1 0-172,-1 0-156,1 24-16,23 0 15,0-1 1,0 24 0,0-23-1,0 23 1,0-24-1,0 24 1,-24-23 0,1-1-16,-1 1 15,1-24 17,-1 0-17,1 0-15,23 23 16,-71-23-16,1 0 15,46 0 1,1 0-16,-1 24 16,0-24-1,1 0 1,-1 0-16,-23 0 16,24 0-1,-118 0 1,94 0-1,0 0-15,0 0 16,0 0-16,23 0 31,-23 0 1,24-24-32,-1 1 31,1-1-31,-1 1 15,0-1 1,1 1 0,-1-1-1,1 1 1,23-1-16,0 1 16,-24 23 77,1 0 360,23 47-437,0-24 0,0 1-1,0-1-15,0 1 16,0 23 0,-24-24-1,1 24 1,23-23-16,-24-24 15,1 23-15,23 24 16,-24-47-16,24 24 16,-47-1-16,24-23 15,-1 24 1,1-24 0,-1 23-1,1-23-15,-24 0 16,23 0-16,-46 24 31,-72-1-15,72-23-16,-1 0 0,-23 24 15,0 0 1,24-24-16,23 0 16,23 0-16,1 0 0,-24 0 31,23 0-31,0 0 15,-23-48 1,0 25 0,24-1 31,23 1-32,-24-1 1,24 1-1,0-1 1,-23-23-16,-24 0 16,47 24 15,0-1-31,-24-23 16,1 0-1,-1 24 1,24-1-1,-23 1 1,23-1 0,-24 24 46,1 0 32,23 24-47,0-1-32,0 24 1,0-23-16,0 46 31,0-23-15,0-23-16,0-1 16,0 1-16,0 23 15,0-24 1,-24-23-16,24 24 15,0-1 1,-23 1-16,23 23 16,-24-47-1,1 0 1,23 24-16,-24-24 16,1 0-1,-1 0 16,1 0-31,-1 0 16,1 0-16,-25 0 31,25 0-15,-1 0 0,-23 0-1,24 0 1,-1-24-1,24 0 48,0 1-63,0-1 16,0 1-16,0-1 15,-23-23 1,23 24-16,0-1 0,-24 1 15,24-1-15,0 1 16,-23-1 0,23-23-16,-24 24 15,24-1-15,0 1 16,0-24-16,-23 23 16,23-23-16,-24 0 15,1 24-15,23-1 16,0 0-16,-24 1 15,24-1-15,-23-23 16,-1 47-16,24-23 16,0-1-1,0 1 1,0-24-16,0 23 16,0 1-1,-23 23 1,23-24 15,-24 1-31,24-1 16,0 1 15,-23 23-15,23-24-1,0 1-15,0-1 31,0 1 1,-24-24-17,1 47 95,-1 0-95,1 23-15,-1 1 16,1-1 0,-1 1-1,24 23 1,0-24-16,0 1 15,0-1 1,0 24 0,24-47 15,-1 0 0,1 0-15,-1 0-16,24 0 31,-23-23-31,-24-1 16,0-23-1,0 24 1,0-1 15,-47 24-15,0 0-1,-24 47 1,47-23 0,24-1-1,24 1 48,47-1-63,-24-23 0,47 0 15,-24 0-15,-46-23 32,-24-1-32,0-70 31,0 71-15,0-1-1,-47 24 1,0 0-1,0 24-15,47-1 32,0 1-17,0-1-15,0 1 16,23 23 0,1-47-1,-24 23-15,0-46 78,-47-1-62,0 24 0,23 0-16,1 0 31,23 24-16,0-1 1,23-23 0,1 0 15,-48 24 63,24-1-16,24-23-78,-1 0 390</inkml:trace>
  <inkml:trace contextRef="#ctx0" brushRef="#br0" timeOffset="-116943.86">17098 11383 0,'0'47'62,"0"0"-62,0 23 16,0 1-16,0-24 16,0 0-16,0 23 15,0-46-15,0 23 16</inkml:trace>
  <inkml:trace contextRef="#ctx0" brushRef="#br0" timeOffset="-116071.04">17592 11336 0,'0'70'63,"0"-46"-48,0-1-15,0 24 79,47-47-79,0 0 0,0 47 15,-24-47 1,1 24-16,0-1 31,-1-23-15,1 24-16,-24-1 15,0 1 17,0 23-17,0-24 16,0 1-15,0-1 0,-24-23-1,24 24-15,-23-24 16,-1 0-16,0 0 31,1 0-15,-1 0-16,1 0 15,-24 0-15,23 0 16,1 0-16,-24 0 16</inkml:trace>
  <inkml:trace contextRef="#ctx0" brushRef="#br0" timeOffset="-115599.54">17498 11430 0,'0'-24'0,"23"24"15,1 0 1,23 0-1,23-23 1,-23 23-16,24-24 0,-47 24 16,46 0-16,-46 0 15,-1 0 1,-23-23-16,47 23 31,0 0-31,-23 0 16,23 0-16,-24 0 15</inkml:trace>
  <inkml:trace contextRef="#ctx0" brushRef="#br0" timeOffset="-115198.98">18109 11735 0,'24'0'47,"-1"47"-47,-23-23 0,0 23 32,0-23-32,-23-1 15,23 1 1</inkml:trace>
  <inkml:trace contextRef="#ctx0" brushRef="#br0" timeOffset="-114016.04">18274 11383 0,'23'0'32,"24"-24"-32,24 24 15,70-23 16,-117 23-31,23 0 16,-24 0-16,1 0 16,-24 23-16,0 1 15,0-1-15,23-23 16,1 24-16,-24-1 31,0 1-15,0-1-16,0 1 15,0-1-15,-24 1 16,-23 23-16,24-24 16,-1-23-16,24 24 15,-23-1 1,-1-23 15,24 24 63,24-24-78,46 0-16,24 0 15,0 0-15,-23 0 16,-48 0-16,24 0 15,0 23 64</inkml:trace>
  <inkml:trace contextRef="#ctx0" brushRef="#br0" timeOffset="-113400.96">19591 11242 0,'0'-24'0,"-47"24"15,0 24 1,-24-1-16,48 48 16,-1-48-1,1 24-15,-1 0 16,1 0-16,23-23 16,0-1-1,0 1-15,23 23 31,1-24-31,23-23 0,23 24 16,-46-24-16,46 0 16,-46 0-1,-24-71 17,0 24-17,-24 24-15,-46-48 16,23 1-16,23 46 15,-23 1-15,24-1 16,-1 24-16,1 0 47,23 24-31,0-1-16</inkml:trace>
  <inkml:trace contextRef="#ctx0" brushRef="#br0" timeOffset="-112999.71">19756 11688 0,'0'24'16,"23"-1"-16,-23 1 15,24 70-15,-24-70 16,0-1-16,0 1 16,0 23-1,0-24 1,0 1 0,0-1-16,0 1 31</inkml:trace>
  <inkml:trace contextRef="#ctx0" brushRef="#br0" timeOffset="-112047.98">20061 11265 0,'0'-23'15,"71"-1"1,23 24 0,-47-24-16,0 24 15,24 0-15,-24 0 16,0 0-16,-24 0 15,-23 24 1,0 0-16,0-1 16,0 24-1,0-23 1,0-1-16,-23 1 16,-24 23-16,0 0 15,23-24-15,1 1 16,70-24 93,-47 23-46,23 1-32,-23 23-31,0-24 31,0 1-31,-23-1 16,-1 1-1,1-24-15,23 23 16,-24-23 0,0 0-1</inkml:trace>
  <inkml:trace contextRef="#ctx0" brushRef="#br0" timeOffset="-111464.07">20955 11147 0,'0'-23'32,"-47"70"-17,-24 71 1,71-71-16,-23 23 15,-24 1 1,47-24-16,0-24 16,0 1-16,23-1 15,1 1-15,23-1 16,47-23-16,-47 24 16,0-24-1,-23 0-15,23 0 16,-24 0-16,1 0 15,-24-24 1,0-23-16,0-23 16,0-48-16,-47 48 15,0-24-15,23 70 32,-23 24-17,-24 0-15,71 24 47,0 46-47</inkml:trace>
  <inkml:trace contextRef="#ctx0" brushRef="#br0" timeOffset="-111112.06">21378 11453 0,'24'0'15,"-24"24"-15,0 23 32,0-24-17,0 1-15,0-1 16,0 1 0,-24-1-16,24 1 15</inkml:trace>
  <inkml:trace contextRef="#ctx0" brushRef="#br0" timeOffset="-110639.68">21919 10818 0,'24'94'47,"23"-23"-31,-47-48-16,0 1 16,0 46-16,23-46 15,-23 23-15,24-24 16,-24 48-16,47-24 15,-47-23 1,23-1-16</inkml:trace>
  <inkml:trace contextRef="#ctx0" brushRef="#br0" timeOffset="-110144.33">22013 10865 0,'-23'0'16,"-1"0"-1,-23 24-15,24-1 0,-95 118 31,48 0-15,70-117-16,0 0 16,0-1-1,47 1 32,23-24-31,1 0-1,23 0-15,-24 0 16,-23 0-16,0 0 16,-23 0-1,-1 0 17</inkml:trace>
  <inkml:trace contextRef="#ctx0" brushRef="#br0" timeOffset="-109608.37">22648 10936 0,'0'0'0,"-23"-24"47,-48 71-31,48 0-16,-1 24 15,24-24-15,0 47 16,0-23-16,0-1 16,0-23-16,0-23 15,0 23-15,24-24 16,-1-23 0,24 24-16,-23-24 15,-24-94 32,0 47-47,-24-47 16,-23 47-16,0-1 15,47 72 48,24 23-48</inkml:trace>
  <inkml:trace contextRef="#ctx0" brushRef="#br0" timeOffset="-109311.66">22742 11406 0,'24'0'0,"-24"47"15,47-47-15,-47 47 16,0-23 0,0 23-1,0-24 1,0 24-16,0-23 15,0-1 1,-24-23 0,1 24-16</inkml:trace>
  <inkml:trace contextRef="#ctx0" brushRef="#br0" timeOffset="-108525.61">22507 11006 0,'47'24'47,"0"46"-47,-47-46 16,24-1-16,-24 24 15,0-23-15,0 47 32,0-24-32,0-24 15,0 24 32</inkml:trace>
  <inkml:trace contextRef="#ctx0" brushRef="#br0" timeOffset="-107882.92">23401 10865 0,'-24'0'16,"1"0"-1,-24 71 1,23-1 0,24-23-16,0 24 15,0-1-15,0 1 16,0-24-16,0 24 16,0-48-16,24 24 15,-1-47 1,24 47-1,-23-47 1,23 0 0,-24-23-16,-23-24 15,0 0 1,0 23-16,0 1 16,-23-48-1,23 48-15,-24 23 0,1 0 16,-1 0-1,-23 0 1,47 23 15,0 24-15,0-23 0,0-1-16,47 1 15,0-24 1</inkml:trace>
  <inkml:trace contextRef="#ctx0" brushRef="#br0" timeOffset="-107497.62">24130 10748 0,'0'0'0,"-24"0"32,-23 0-32,24 47 15,-1 23-15,1 1 16,23-1-1,0 1-15,0 23 32,0-71-32,23 1 15,24 23-15,0-47 16,-23 0-16,47 0 16,-71-141 15,-47 47-16</inkml:trace>
  <inkml:trace contextRef="#ctx0" brushRef="#br0" timeOffset="-107366.5">23918 10771 0,'-47'0'47,"94"0"-47,-94 141 16</inkml:trace>
  <inkml:trace contextRef="#ctx0" brushRef="#br0" timeOffset="-106975.2">24506 11265 0,'0'24'16,"24"-1"30,-24 24-14,0-23-17,0 23-15,0-24 16,0 24-16,0-23 16,0-1-16,0 1 15,0-1-15</inkml:trace>
  <inkml:trace contextRef="#ctx0" brushRef="#br0" timeOffset="-106191.57">24930 10395 0,'23'0'63,"1"0"-48,46 0-15,1 47 0,329 23 32,-283-70-32,1 0 15,-48 0 1,1-23 0,-48 23-16,1-24 0,-24 71 125,0 0-110,0-23-15,0 0 16,0 23-16,0 0 15,0 23-15,0-23 16,0-23-16,-24 23 16,24-24-1,-23 24-15,23 0 0,0 0 16,0 0-16,0 0 16,-24 0-16,1-47 15,23 24 16</inkml:trace>
  <inkml:trace contextRef="#ctx0" brushRef="#br0" timeOffset="-105586.1">26552 10465 0,'0'0'0,"-94"71"63,-23 94-47,70-24-1,23-94-15,24 23 16,0-46-16,0 23 15,0-24 1,24 24 0,23 0-16,23-47 15,1 24 1,-24-24-16,0 0 16,-24 0-16,1 0 15,-1 0-15,1 0 16,-24-24-1,0-70-15,0 0 0,0 24 16,0-1-16,0 1 16,0 23-1,0 23-15,0 1 0,-47-48 32,23 71-17,-23 0-15,-23 0 0,23-24 16,23 24-16,-46 0 15,-1 0-15,24 48 16,0-25-16</inkml:trace>
  <inkml:trace contextRef="#ctx0" brushRef="#br0" timeOffset="-104384.14">24154 10795 0,'0'-24'16,"-24"24"30,-23 0-30,23 0-16,-23 0 16,0 0-1,24 47-15,-24-23 16,47-1-16,-24-23 0,24 24 16,0 23-1,0-24 1,0 24-16,0 0 15,0-23 1,0 23 0,0-24-1,0 1-15,0 23 0,24-23 16,-24-1 15,23-23-15,1 0-16,-1 0 15,24 0-15,0 0 16,24 0-16,-47 0 16,-1 0-16,1 0 15,-1 0 1,-23-23-16,0-1 16,0 0-1,0 1-15,0-1 16,0 1-16,0-1 15,0 1-15,0-1 16,-23-23 0,23 24 15,-24-1-31,-23-23 16,23 47-16,-46-47 15,46 47 1,-23-23-16,24 23 15,-24 0 1,0 0 0,23 0-1,1 0 1,23 23 0,-24 1-16,24-1 15,-23 1 1</inkml:trace>
  <inkml:trace contextRef="#ctx0" brushRef="#br0" timeOffset="-103217.01">22672 11006 0,'0'-23'15,"-47"23"1,0 23 0,0-23-16,47 24 15,-24-1-15,1 1 16,23-1 0,0 1-1,0-1 1,0 24-16,0 1 15,0-25-15,0 1 32,0-1-1,47 1-31,0-1 16,0-23-1,0 0 1,-24 0-16,142 0 31,-141 0-31,23 0 16,-47-23-1,0-48 1,0 24-16,0-24 16,0 24-16,-24 47 15,24-23 1,-23-1-16,-1 24 31,-23-47-15,23 47-16,1 0 15,-1 0 1,-23 0 15,0 0-31,0 0 16,24 0-1,-1 0-15,24 24 16,-23-1-16,-1 1 16,24-1 93,24 1-93</inkml:trace>
  <inkml:trace contextRef="#ctx0" brushRef="#br0" timeOffset="-102621.88">23095 11453 0,'-23'0'47,"46"94"-47,1-47 16,-24 0-16,0-23 15,0 23-15,0-24 16,0 1 0,-118 23-1,-235 71 1,95-71-16</inkml:trace>
  <inkml:trace contextRef="#ctx0" brushRef="#br0" timeOffset="-101908.72">16345 10701 0,'0'70'31,"0"48"-15,0-24-16,0 0 16,0 23-16,24 48 15,-24-94-15,70 140 32,-46-23-32,-24-164 15,0 0 16</inkml:trace>
  <inkml:trace contextRef="#ctx0" brushRef="#br0" timeOffset="-99665.55">16134 10465 0,'23'0'31,"612"71"-16,-376-71 1,0 0-16,399 0 0,353 0 16,24 47-1,-141-47-15,-47-71 16,-189 1-16,-140-24 16,-236 23-16,-24 24 15,-22 24-15,-1 23 16,0 0-1,588 0 1,-517 0-16,-47 0 16,-1 0-16,1 0 15,0 0-15,-48 0 16,-46 0-16,0 0 16,-118-24-16,117 24 15,1-47 1,0 47-16,-48 0 0,118 0 31,-141 0-31,48 0 16,-48 0-16,-47 0 15,0 0 1,23-23-16,-23-1 16,0 24-16,-47 118 125,0-1-110,0 71-15,0 48 16,0-25-16,0 1 15,0 23-15,0-117 16,0-24-16,0-24 16,0 1-1,0-48 17,-23 1-1,-24-1-31,47 1 15,-47 23 1,0 0-16,23-47 16,-23 47-16,-165 0 31,-46-23-31,23-24 0,-142 0 16,-23 0-1,-117 0-15,305 0 16,-140 0-16,46 0 15,24 0-15,-1 0 16,48 23-16,24 1 16,22-1-16,-22-23 15,-71 0-15,70 24 16,-188 23-16,118 0 16,-47 0-16,23 0 15,47 0-15,-23-24 16,47 1-16,47 23 15,70-47-15,-23 0 16,23 0-16,24 0 16,-47 0-16,0 0 15,-94 24-15,117-1 16,48-23-16,-1 24 16,-23-24-16,-235 47 46,235-24-46,-47-23 0,70 0 16,0 0-16,-70 0 16,-47 0-1,71 0-15,23 0 16,-71 0-16,-23 0 16,47 0-16,23 0 15,24 0-15,23 0 16,24 0-1,0 0-15,24 0 16,-1 0 0,1 0-16,-24 0 15,23 0-15,-23 0 16,24 0-16,-24 0 16,23 0-16,1 0 15,-1 0-15,1 0 16,-24 0-1,0 0-15,-1 0 0,-46 0 32,47 0-17,24 0-15,-1 0 16,1 0-16,-1 0 16,1 0 15,-1 0-16,24-23-15,0-1 16,-47 1 0,24-24-16,23 23 15,0 0 1,0 1 0,0-1-1,0-23-15,-47-23 16,47-1-16,0 48 15,-24-24-15,24 23 16,0-46-16,-23 70 16,23-24-16,-24 1 140,24-1-46,0 1-78,0-1-1,0-23-15,-23 0 32,-1-24-32,-23 1 15,0-24-15,47 47 16,-47 0-16,47 23 15,0 1-15,-24 23 16,1-71 0,-1 48-1,-23-24 1,24 23-16</inkml:trace>
</inkml:ink>
</file>

<file path=ppt/ink/ink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7T15:34:13.358"/>
    </inkml:context>
    <inkml:brush xml:id="br0">
      <inkml:brushProperty name="width" value="0.05292" units="cm"/>
      <inkml:brushProperty name="height" value="0.05292" units="cm"/>
      <inkml:brushProperty name="color" value="#FF0000"/>
    </inkml:brush>
  </inkml:definitions>
  <inkml:trace contextRef="#ctx0" brushRef="#br0">25400 1176 0,'-24'0'15,"1"0"1,-24 0 15,23 0-31,1 0 16,23 23-1,-24 1 1,24-1 0,0 1-16,0-1 15,0 1-15,0-1 16,0 1 0,0-1-16,0 24 15,24-47 32,23 0-31,-47-23-16,47-1 15,-47 1-15,47-1 16,-23 1-16,-24-1 16,0 1 15,0-1-31,0 1 15,0-1 1,-48-23 0,25 24-1,-1-1-15,1 1 16,-1-1-16,-23 24 31,24-24-31,-1 1 16,1-1-16,-1 1 15,1-1 1,-1 1-16,24-1 94,0-23-94,94 0 31,-47 24-15,-23 23-16,46 0 0,-46-24 15,-1 24-15,25 0 16,-25 0-16,1 0 47,23 0-32,-47 24 1,23-1 0,-23 1-1,0 46 1,0-23 0,0 0-1,0-23 1,-47 23-16,0 47 15,24-94 1,-1 24 0,24 23-1</inkml:trace>
  <inkml:trace contextRef="#ctx0" brushRef="#br0" timeOffset="475.51">26435 588 0,'-24'23'31,"24"48"-15,-47 23-16,24 23 16,-1-23-16,1 48 15,23-1-15,-24 0 16,-23 23-16,24 1 16,23-71-16,-24 47 15,1-70-15,23-48 16,0 24-16</inkml:trace>
  <inkml:trace contextRef="#ctx0" brushRef="#br0" timeOffset="1087.93">26599 1199 0,'71'0'31,"-47"0"-15,23 0-1,0 0-15,-47 24 16,0 46 15,0-46-31,0 164 32,-24-141-32,1 47 15,-1-94-15,24 23 16,-47 1-16,94-24 125,165 0-125,-48 0 15,-93 0 1,-24-24 0</inkml:trace>
  <inkml:trace contextRef="#ctx0" brushRef="#br0" timeOffset="1552.05">27681 1270 0,'24'-24'47,"-1"24"-47,1 0 16,46 0-16,48-23 15,-47-1-15,70 24 0,-94 0 16,0-23 0,-24-1-1,-46 48 63</inkml:trace>
  <inkml:trace contextRef="#ctx0" brushRef="#br0" timeOffset="1976.31">27893 1458 0,'23'23'47,"95"-23"-31,-47 0-16,-48 0 15,24 0 1,0 0-16,-23 0 15,-1 0 1,1 0 0,-1 0-1,1 0-15</inkml:trace>
  <inkml:trace contextRef="#ctx0" brushRef="#br0" timeOffset="2625.89">29045 423 0,'0'141'62,"24"-47"-46,-1-23-16,24-1 15,-47 48-15,0-24 0,0-23 16,0-24-16,24 47 31,-24-71-31,0 1 16</inkml:trace>
  <inkml:trace contextRef="#ctx0" brushRef="#br0" timeOffset="3450.95">29045 564 0,'-47'24'47,"0"46"-47,-23 24 16,46-47-16,24-23 16,-70 46-16,46-46 15,24-1-15,-23-23 16,23 47-16,-47-23 15,47-1 1,0 1 140,23-24-156,95 0 16,70 0 15,-141 0-31,-24 0 16,1 0-1,-1 0-15,1 0 16,-1 0-16,1-24 16,0 24-16,-1 0 15,-23-23 1,24 23-16,-1 0 16</inkml:trace>
  <inkml:trace contextRef="#ctx0" brushRef="#br0" timeOffset="11384.3599">1082 3222 0,'0'-24'47,"-24"24"-47,1 0 16,-1 24 15,1-1-31,-1 1 16,24-1-1,0 1-15,-23 23 16,23-24-1,0 1-15,0-1 16,0 24 0,0-23-1,23-24 48,1 0-1,-1 0-30,-23-24-17,0 1 1,0-1-16,0 1 31,0-1-15,0 1-16,0-1 93,-23 24-93</inkml:trace>
  <inkml:trace contextRef="#ctx0" brushRef="#br0" timeOffset="12138.48">1011 3292 0,'24'24'94,"-24"-1"-79,23-23-15,-23 24 16,0 23 0,0-24-16,0 1 15,0-1-15,0 1 63,-23-24-16</inkml:trace>
  <inkml:trace contextRef="#ctx0" brushRef="#br0" timeOffset="12912.89">2469 3245 0,'0'24'78,"0"-1"-78,0 24 16,0-23 46</inkml:trace>
  <inkml:trace contextRef="#ctx0" brushRef="#br0" timeOffset="14105.98">3857 3128 0,'47'0'15,"-23"0"1,46 0-16,-46 0 16,23 0-16,-24 0 15,48 0-15,-48 23 16,24-23-1,-23 47 17,-24 0 15,0-23-47,0-1 15,-24 1-15,-23-1 16,47 1-1,-23-1-15,-1 1 47,95-24 125,-48 0-156,1 0-16,-1 0 15</inkml:trace>
  <inkml:trace contextRef="#ctx0" brushRef="#br0" timeOffset="15249.18">5433 3198 0,'47'0'47,"-24"0"-31,48 0-1,-48 0 48,1 0-63,-24 47 15,0 0 32,-47-23-31,47-1 171,0 1-108,0-1-64,0 24 1,-47-47-16,23 47 47,-23-47-32,0 0 1,24 0 0</inkml:trace>
  <inkml:trace contextRef="#ctx0" brushRef="#br0" timeOffset="16053.04">7267 3128 0,'24'0'47,"-1"0"-47,-23 23 16,0 24-16,0-23 15,0 23-15,0-24 16,0 1-16,0 23 15,0-24-15,0 24 16</inkml:trace>
  <inkml:trace contextRef="#ctx0" brushRef="#br0" timeOffset="16641.64">7126 3128 0,'0'23'47,"0"1"-32,0 23 1,0-24-16,0 1 16,-23-1-16,23 1 15,-47-1 1,47 1 15,70-24 47,1 0-62,-1 0-1,-23 0-15,24 0 32,-48 0 61</inkml:trace>
  <inkml:trace contextRef="#ctx0" brushRef="#br0" timeOffset="17440.05">8631 3245 0,'0'47'47,"0"-23"-1,0-1-30,0 1 0,24-1-1,23 1 1,-24-1 0,1 1-1,-1-24 48,-23 23-48,0 24 17,0-23-17,-47-24-15,-23 0 47,-24 0-31,23 0-16,48 0 15,-48 0-15</inkml:trace>
  <inkml:trace contextRef="#ctx0" brushRef="#br0" timeOffset="17864.88">8514 3316 0,'23'0'16,"1"0"0,-1 0-16,1 0 15,-1 0-15,24 0 16,-23 0-16,-1 0 15,1 0-15,-1 0 16,1 0 0,-1 0 15</inkml:trace>
  <inkml:trace contextRef="#ctx0" brushRef="#br0" timeOffset="18903.28">10301 3198 0,'-47'0'16,"24"0"-1,-1 47 1,-23-23-16,23 46 16,24-23-16,-47 24 15,24-48-15,23 24 16,0 0-16,0-23 16,0 0-16,0 23 15,23-47 1,1 0-16,70 0 31,-70 0-31,-1 0 16,24 0 15,-47-24-15,0 1-1,0-1 16,0 0-31,-47 24 32,24 0-1</inkml:trace>
  <inkml:trace contextRef="#ctx0" brushRef="#br0" timeOffset="19825.22">11359 3269 0,'24'0'47,"-1"0"-31,1 0-16,23 0 15,-23 0 1,46 0 0,-46 0-16,23 0 15,-24 0 1,1 0-16,-1 0 156,-23 47-109,0 0-31,0 23-16,0-23 15,0-23-15,0 23 16,0-24-16,0 25 16</inkml:trace>
  <inkml:trace contextRef="#ctx0" brushRef="#br0" timeOffset="35032.68">1176 2563 0,'0'-47'93,"23"-94"-93,1 47 16,47-47-16,-24 47 16,0 0-16,0 0 15,-24-24-15,48 71 16,-24 0-16,-47 23 15,23 1-15,24-24 16,0 0 0,0 0-16,94 0 15,-70 23-15,23-46 16,0 23-16,94-24 31,-70 24-31,164-71 16,-164 48-16,-1 46 15,48 1-15,-47-1 16,-1 24-16,-46-23 16,-1 23-16,24-24 15,0 24 1,24 0-16,-47 0 16,46 0-16,-23 0 15,47 0-15,0 0 16,24 0-16,-118 0 15,24 0-15,-24 0 16,-24 0 0,24 0-16,-23 0 15,-1 0-15,24 0 16,24 0-16,-24 0 16,23 0-16,-22 24 15,-25-24-15,24 47 16,0-24-16,0 1 15,0-1-15,0-23 16,0 47-16,0-23 16,24-24-16,-24 24 15,70 23 1,-46-24-16,23 1 0,-47 23 16,0 0-1,-23-47 1,-1 47-16,1-47 0,-1 23 31,-23 1-31,47 23 16,-23-24-16,-24 1 15,47-1-15,-24 24 16,1-47-16,-1 47 16,1-23-16,-1-1 15,1 1 1,70 23-1,-94-23-15,24-1 16,23 24 0,47 24-16,-71-48 31,24-23-15,-47 24-1,24-1-15,-24 1 16,47-1 78,-47 24-79,23-47 1,1 24 93,-1-1-78,-23 1-15,24-1-16,-1 24 16,1-23-1,-1-1 1</inkml:trace>
  <inkml:trace contextRef="#ctx0" brushRef="#br0" timeOffset="37009.49">2752 4821 0,'-24'0'125,"24"47"-110,0-23 1,0-1-16,0 1 16,0-1-1,0 1-15,0-1 31,0 1-15,0-1 140,0 1-140,-23-24 0</inkml:trace>
  <inkml:trace contextRef="#ctx0" brushRef="#br0" timeOffset="37897.51">3057 4821 0,'-47'0'47,"24"23"-31,23 25-1,0-25-15,0 24 16,0-23-1,0-1-15,0 1 16,0-1-16,0 24 47,0-23-47,23-24 16,1 0-1,-1 0-15,1 0 16,23 0-16,-24 0 15,48-47 1,-47 23 0,-24 1-16,23-24 15,-23 23 1,0 1-16,0-1 16,0 1-1,-47-1 32,24 24-47,-1 0 16,-23 0-16,0 0 31,23 0 0</inkml:trace>
  <inkml:trace contextRef="#ctx0" brushRef="#br0" timeOffset="38326.18">3340 5197 0,'0'24'0,"0"-1"16,0 1-16,0-1 15,0 1-15,0-1 16,0 1-1,0-1-15</inkml:trace>
  <inkml:trace contextRef="#ctx0" brushRef="#br0" timeOffset="39129.74">3622 4868 0,'0'-24'0,"-47"24"16,23 0 0,1 0 30,23 24-46,0 0 16,0 23 0,23-24-1,1-23 1,-1 0-16,1 0 16,-1 24-16,1-24 31,-24 23-31,23 1 15,1-24 1,-24 23 0,23 1 31,1-1-16,-24 1 0,0-1-31,0 1 16,-24-1-1,1-23-15,-1 0 16,1 0 0,-1 0-16,1 0 15,-24 0-15,-24-47 16</inkml:trace>
  <inkml:trace contextRef="#ctx0" brushRef="#br0" timeOffset="39529.67">3481 4821 0,'23'-47'16,"1"47"0,-1 0-16,48 0 15,-1 0 1,1 0-16,0 0 0,-24 0 16</inkml:trace>
  <inkml:trace contextRef="#ctx0" brushRef="#br0" timeOffset="40219.67">4139 4797 0,'0'0'0,"-23"0"15,-1 0 1,-23 0-1,24 24-15,-1 23 16,-23 0-16,24-23 16,23 46-1,0-46 1,0-1 0,0 24-16,23 24 15,1-71 1,70 23-1,-47 1 1,0-24 0,-24-24-16,24-23 15,0-23-15,-23-1 16,-24 24-16,0-71 31,0 71-15,0 24-16,-24-1 15,1 24 1,-1 0-16,1 0 16,-1 0-1,1 0 1</inkml:trace>
  <inkml:trace contextRef="#ctx0" brushRef="#br0" timeOffset="40652.06">4516 5056 0,'0'47'16,"0"-23"0,0-1-16,0 1 15,0-1-15,0 1 16,0-1-16,0 1 31,0-1-31</inkml:trace>
  <inkml:trace contextRef="#ctx0" brushRef="#br0" timeOffset="41489.48">4915 4586 0,'-23'0'47,"-24"23"-47,47 1 16,-24 23-1,-23 47 1,47-47-16,0-24 0,0 1 15,-23 0-15,23-1 16,0 1 0,0 23-1,23-24-15,-23 1 16,141 23 0,-47-47-1,-70 0 1,23 0-1,-47-24 1,0 1-16,0-1 16,0 1-1,0-48 1,-24 71 0,1 0-1,-24 0-15,23 0 16,1 0-16,-1 0 78,48 47-47</inkml:trace>
  <inkml:trace contextRef="#ctx0" brushRef="#br0" timeOffset="42083.5899">5221 4703 0,'-23'0'0,"-1"0"16,1 0-1,-24 0 1,47 47 0,-24 95-1,24-119-15,0 24 16,0-23 0,24-1-1,-24 1-15,23-24 16,24 0-16,24 0 15,-48 0-15,48 0 16,-48 0 0,1 0-1,-1-47-15,-23 23 16,0 1-16,0-24 16,0 23-16,0-23 15,-47 0 1,0 0-16,0 23 0,24 24 15,-48 0-15,24 0 16,24 0 15</inkml:trace>
  <inkml:trace contextRef="#ctx0" brushRef="#br0" timeOffset="42547.1">5550 4962 0,'0'24'31,"0"-1"-15,0 1-16,0 23 16,0-24-1,0 1 1,0-1-1</inkml:trace>
  <inkml:trace contextRef="#ctx0" brushRef="#br0" timeOffset="43529.87">5715 4562 0,'24'-23'63,"46"23"-63,-46 0 15,23 0-15,-24 0 47,-23 23-31,24 24-16,-24-23 15,0-1-15,0 1 16,0 23 0,0-24-16,0 48 15,-24-24 1,1-23-1,46-24 126,1 23-125,-1-23-16,-23 24 15,24-24 17,-24 23-17,0 1 1,0-1 15,0 1 0,-24-1 1,-46-23-1,46-47-16</inkml:trace>
  <inkml:trace contextRef="#ctx0" brushRef="#br0" timeOffset="44209.68">6303 4609 0,'0'-23'15,"-24"23"-15,24-24 32,-23 24-32,-1 0 15,1 0-15,-1 0 16,-23 24-1,47 46-15,0 71 32,0-117-17,0-1 1,0 1 0,0 0-1,47-1 1,0 24-16,0-47 15,-23 0 1,23 0 0,-47-23 15,0-119-31,0 95 16,0 0-16,-24-47 31,1 71-16,-24 23 17,23 0-17,1 0 1</inkml:trace>
  <inkml:trace contextRef="#ctx0" brushRef="#br0" timeOffset="44585.36">6750 4939 0,'0'47'47,"0"-24"-32,0 24 1,-24-47-16,-23 94 31</inkml:trace>
  <inkml:trace contextRef="#ctx0" brushRef="#br0" timeOffset="45603.65">7032 4750 0,'-23'0'32,"-1"0"-17,-47 24 1,71 23-16,0-24 16,-47 25-16,47-25 31,71-23 16,-48 0-32,-23-47 32,0 23-31,0 1-16,0-24 15,0 23 1,0 1 0,0-1-1,-23 24 1,-1-23-16,1 23 16,-1 0-16,-23-24 15,0 24-15,47-23 16,-23-1-1,23-23 32,0 24-47,0-1 16,47-23 15,23 47-15,-46 0-16,70 24 31,-70-1-31,-1 1 31,1-24-15,-24 23 0,0 1-16,0 23 15,0-24 1,0 24-1,-24 0 1,1-23 0,-1-24-1,0 0 17</inkml:trace>
  <inkml:trace contextRef="#ctx0" brushRef="#br0" timeOffset="46272.78">7267 4492 0,'-23'0'47,"-1"0"-31,-23 0-16,47 23 16,0 24-16,0 0 15,0 0-15,0-23 16,0 23-16,0-24 15,0 24 1,24-47-16,-1 47 31,1-47-31,-1 24 32,48-24-32,-48 0 15,24 0-15,0-94 31,-47 70-15,0 1-16,0-24 16,0 23-1,-23 1-15,-1 23 16,-23 0 0,24 0-1,-24 0 16</inkml:trace>
  <inkml:trace contextRef="#ctx0" brushRef="#br0" timeOffset="47314.25">7879 4892 0,'0'0'0,"0"47"16,0-24 0,0 71-1,0-47 1,0-23-1,0-1-15</inkml:trace>
  <inkml:trace contextRef="#ctx0" brushRef="#br0" timeOffset="48257.94">8090 4468 0,'24'0'79,"46"0"-64,-46 0 1,-1 0-1,1 24-15,-24-1 16,0 1-16,0 23 16,0-24-1,0 1-15,0-1 16,0 1 0,0-1-16,0 1 15,-24 23-15,1-47 16,23 23 62,71-23-47,-1 0-31,-23 0 16,24 0-16,-24 0 15,-24 0 1,1-23 0</inkml:trace>
  <inkml:trace contextRef="#ctx0" brushRef="#br0" timeOffset="48809.43">8843 4421 0,'-47'0'31,"23"0"-31,1 0 15,-1 0 1,1 24-16,23-1 16,-24 24-16,-23 0 15,47-23-15,0-1 16,0 1 0,0 23 15,47-24-31,-23-23 15,-1 0-15,24 0 16,-23 0-16,23 0 16,-47-23 15,0-48-31,0 24 16,0 0-16,-24 0 15,1 47 1,-1 0 31</inkml:trace>
  <inkml:trace contextRef="#ctx0" brushRef="#br0" timeOffset="49200.82">9149 4680 0,'0'47'16,"0"-24"-16,0 24 15,0-23-15,-24-24 0,24 23 16,0 1-1,-23 23 1,-1-23-16,24-1 16</inkml:trace>
  <inkml:trace contextRef="#ctx0" brushRef="#br0" timeOffset="49689.2699">9572 4327 0,'24'47'62,"-24"-23"-46,47 46-16,-47-46 15,0-1-15,-47 95 32,47-71-32,0-24 0,0 1 15</inkml:trace>
  <inkml:trace contextRef="#ctx0" brushRef="#br0" timeOffset="50193">9572 4398 0,'-47'0'16,"23"23"-1,1 1 1,-1 23 0,1 0-16,-1-24 15,24 1-15,0 23 16,-70-24-16,70 1 15,47-24 48,47 23-47,-23-23-16,-24 0 15,23 0-15,-46 0 16,46 0-16,-70-23 31</inkml:trace>
  <inkml:trace contextRef="#ctx0" brushRef="#br0" timeOffset="50783.07">10042 4351 0,'0'-24'16,"-47"-23"-1,0 47 1,24 0-16,-1 0 16,24 24-1,-47-1 16,24 48-15,23-48-16,0 48 16,23-48-16,-23 1 15,71-24-15,-1 47 16,-23-47-16,0 0 16,48 0-16,-48 0 15,-24 0 1,1-47-1,-24 23-15,0-23 16,0 0-16,-24 24 16,-23-48-16,24 24 15,-48 24-15,47 23 16,1 0-16,-24 0 16,23 0 30</inkml:trace>
  <inkml:trace contextRef="#ctx0" brushRef="#br0" timeOffset="51161.58">10348 4609 0,'0'24'16,"47"46"0,-47-23-1,0 0-15,24-23 16,-24 47 0,0-48-16,0 24 0,0-23 15,0-1 1,0 1-16,23-1 31</inkml:trace>
  <inkml:trace contextRef="#ctx0" brushRef="#br0" timeOffset="51979.48">10748 4233 0,'-24'0'78,"24"24"-78,47-24 16,-23 23-16,0-23 15,23 0-15,-24 0 16,1 0 0,-1 0 30,1 0-30,-1 0 0,1 47 109,-24-23-110,0 46 1,0-23-16,0 0 16,-24 0-16,24-23 15,0-1-15,-23 1 16,23-1-16,0 1 94</inkml:trace>
  <inkml:trace contextRef="#ctx0" brushRef="#br0" timeOffset="52601">11524 4304 0,'0'-24'15,"-47"24"32,0 0-31,47 24-16,0-1 15,-47 1-15,47 23 16,0-24-16,0 1 16,0-1-16,0 1 15,0 23-15,23-24 16,25 24-1,22 0 17,-46-47-32,-1 24 15,1-24-15,-1 0 0,1 0 32,-1-47-17,-23-24 1,-23 1-16,-1-24 15,1 47-15,-24-24 16,0 48-16,23-1 16,1 24-1,-1 0-15,0 0 16,1 0-16,-1 0 16,1 47-16</inkml:trace>
  <inkml:trace contextRef="#ctx0" brushRef="#br0" timeOffset="60697.78">2775 6044 0,'0'23'31,"0"24"-15,0 1-16,0-25 15,0 24-15,0 24 16,0-24-16,24 0 16,-24 0-16,23 0 15,-23-24-15,24 1 125</inkml:trace>
  <inkml:trace contextRef="#ctx0" brushRef="#br0" timeOffset="61519.8">3246 6138 0,'0'-24'0,"-24"24"16,1 0 0,-25 24-1,25 0-15,23 46 16,-24-46 0,24-1-16,-23 1 15,23-1 1,0 24 31,47-23-32,-24-24 1,1 0-16,0 0 16,-1 0-1,24 0 1,-23 0-1,46 0 1,-46-47-16,-1 23 16,1 1-16,-24-1 15,0 1-15,0-1 47,-24-23-31,1 47-1,-1 0 1,-46 0 0,46 0-16,1 0 0,-1 0 15,1 0 17</inkml:trace>
  <inkml:trace contextRef="#ctx0" brushRef="#br0" timeOffset="62109.25">3763 6467 0,'-24'0'31,"24"24"-15,0 46-1,0 1 1,0-24-16,0 0 15,0-24-15,0 1 16,0 0-16,0-1 16,-23-23 31</inkml:trace>
  <inkml:trace contextRef="#ctx0" brushRef="#br0" timeOffset="63298.21">3810 6138 0,'47'-24'47,"24"24"-32,-48 0-15,1 0 16,-1 0 0,1 0-16,23 0 31,-24 0-31,-23 24 16,0 0-1,0-1-15,0 1 16,24 23-16,-24-24 15,0 24-15,0 0 16,0 0-16,0-23 16,0 23-16,0-24 15,0 1 48,47-1 46,23-23-78,1-23-31,-24-1 0,-24 24 16,1-23-16,23-1 16</inkml:trace>
  <inkml:trace contextRef="#ctx0" brushRef="#br0" timeOffset="63889.75">4516 5997 0,'0'-24'16,"-47"24"-1,23 47 1,0-23-16,-23 23 16,24 47-16,23-70 15,-24-1-15,24 1 16,0-1-16,0 1 15,0-1-15,47 24 32,-23-47-17,-1 0-15,48 0 0,23 0 16,-47 0 0,-23 0-16,-24-47 31,0 24-16,0-48 1,0 48-16,0-48 0,-24 24 16,1 23-1,-1 1 1,1 23 31</inkml:trace>
  <inkml:trace contextRef="#ctx0" brushRef="#br0" timeOffset="64314.25">4939 6397 0,'0'23'15,"0"1"-15,0-1 16,0 1 0,0-1-16,0 1 15,0-1 1,0 24-1,-47 0-15</inkml:trace>
  <inkml:trace contextRef="#ctx0" brushRef="#br0" timeOffset="65173.75">5198 5856 0,'-24'0'16,"1"0"0,-24 47-1,23-24 1,24 24-16,-47 24 0,23-48 15,24 1-15,0-1 16,0 1-16,0 0 16,0-1 31,0 24-32,24-47 1,23 24-16,-23-24 15,46 0-15,-46 0 32,-24-24-17,0-23 1,0 24 0,0-1-1,-24 0 1,1 1-1,-1 23 17,1 0-32,-1 0 15,-23 0-15,23 23 32,-23-23-17,47 48 16,47-48-15,-23 0 0</inkml:trace>
  <inkml:trace contextRef="#ctx0" brushRef="#br0" timeOffset="65829.45">5503 5879 0,'-23'-23'0,"-24"23"31,0 23-31,-24 95 31,71-48-15,0-23-16,0-23 15,0 0 1,0-1-16,0 1 16,0 23-1,24-47-15,23 0 16,0 0-16,0 0 15,-24 0 1,24-24-16,-47-23 16,0 0-1,0 0-15,0-24 16,0 1-16,-23 23 16,-24 0-1,0 47 1,23 0-16,1 0 15,-24 0 17,23 23-1</inkml:trace>
  <inkml:trace contextRef="#ctx0" brushRef="#br0" timeOffset="66319.83">5786 6209 0,'0'23'31,"0"1"-15,23 46 15,-23-23-16</inkml:trace>
  <inkml:trace contextRef="#ctx0" brushRef="#br0" timeOffset="67421.03">5997 5762 0,'0'-24'47,"0"1"-16,24 23-31,70 0 31,-71 0 1,1 0-32,-1 0 15,-23 23 16,0 24-15,0-23 0,0 23-1,0-24-15,0 1 16,-23-24 15,46 0 141,1 47-172,-1-24 31,1-23-15,-1 24 0,-23-1 15,0 48-16,0 0 1,0-48 0,-23 24-1,-24 0-15,47-23 16,-24-24 0,1 0-1,-1 0-15,-23-24 16,24 1-16,-48-24 15,71 23 1,0 1-16,-23-1 16</inkml:trace>
  <inkml:trace contextRef="#ctx0" brushRef="#br0" timeOffset="68321.73">6609 5762 0,'-24'-24'16,"1"24"-1,-1 0 1,24 24-1,0 46-15,0-23 16,0-23-16,0 23 16,0-24-16,0 1 15,0-1-15,0 1 16,24-1-16,-1 1 16,1-1-1,-1-23-15,1 24 16,-1-24-1,24 0 1,-47-24 15,24-23-31,-24 0 16,0 0-16,-24 0 16,-23 0-1,47 24-15,-47-24 0,24 47 47,-24 0-31,23 0-1</inkml:trace>
  <inkml:trace contextRef="#ctx0" brushRef="#br0" timeOffset="68856.9">6914 6185 0,'24'0'31,"-24"47"0,0-23-31,0-1 16,0 24-16,0-23 16,-47-24 31</inkml:trace>
  <inkml:trace contextRef="#ctx0" brushRef="#br0" timeOffset="70132.57">7314 5903 0,'-23'0'47,"-1"23"-32,24 1-15,0 23 47,24-24-31,23-23-1,-24 0 1,1 0 0,-1 0-16,1 0 46,-24-23-14,23 23-1,-23-24-15,0 1 15,0-1-16,-70 1 17,-1-1-17,24 1-15,47-1 78,0 1-62,0-1 0,0 1-16,0-1 31,0 1 16,47-24-32,24 47-15,-48 0 16,1 0 31,-1 0-31,1 0-1,-1 0-15,-23 23 16,0 1-16,0-1 15,24 48 1,-24-48 0,0 1-16,0-1 47,0 24-32,-24-47 1</inkml:trace>
  <inkml:trace contextRef="#ctx0" brushRef="#br0" timeOffset="70889.61">7808 5738 0,'0'-23'16,"0"-1"15,-23 24-15,-1 0-1,1 0 1,23 24-16,0-1 16,-24 24-16,24 0 15,0-23 1,0-1-16,0 1 16,0 23-1,24-24-15,23 1 31,-24-1-15,1-23 0,23 0-1,-24 0 17,-23-23-17,0-24-15,0 23 16,-23-46-16,23 23 15,-24 23-15,1 1 16,-24 23 15,0 0-31,23 0 16,1 0 0,-1 0-16,1 0 46</inkml:trace>
  <inkml:trace contextRef="#ctx0" brushRef="#br0" timeOffset="71529.65">8090 6114 0,'0'24'47,"0"23"-31,0 0-1,0-23-15,0-1 16,0 1-16,0 23 16,0-24-1,-23 1 16</inkml:trace>
  <inkml:trace contextRef="#ctx0" brushRef="#br0" timeOffset="73056.4299">8349 5574 0,'0'23'46,"0"24"-30,24 0-16,-24-23 16,0-1-1,0 1-15,23-24 125,24 0-109,-47-24-16,24 24 16,-1-47-16,1 47 31,23 0-16,-24 0-15,24 0 16,0 24 0,-47-1 46,0 48-46,0-48-16,0 1 15,0-1-15,0 1 16,0-1 0,0 1-1,-23-1 1,-1-23 0,1 0-1,-1 0 1,1 0-1,-24 0 17,23-23-17</inkml:trace>
  <inkml:trace contextRef="#ctx0" brushRef="#br0" timeOffset="73634.61">8349 5527 0,'24'-24'47,"23"24"-47,-24 0 16,24 0-16,0 0 15,0 0 1,0 0-16,-23 0 15,-1 0 79</inkml:trace>
  <inkml:trace contextRef="#ctx0" brushRef="#br0" timeOffset="74346.27">9055 5644 0,'-24'0'15,"1"0"1,-1 0-16,1 0 15,23 24 1,0 23-16,0-24 16,-47 95 15,47-95-31,0 1 16,0-1-1,23 1-15,1-24 47,-24 23-47,23-46 31,48-48-15,-48 48-16,1-48 16,-24 24-16,0 0 15,0 24 1,0-1-16,0 1 47,-24 23-47,-46 0 15,46 0-15</inkml:trace>
  <inkml:trace contextRef="#ctx0" brushRef="#br0" timeOffset="74781.39">9313 5973 0,'0'24'31,"0"-1"-31,0 1 16,0-1-16,0 1 15,0-1-15,0 1 16,0 0-16,0-1 16</inkml:trace>
  <inkml:trace contextRef="#ctx0" brushRef="#br0" timeOffset="75243.4299">9666 5479 0,'24'48'79,"-1"-1"-79,-23 47 15,24-47-15,-24 23 16,23-23-16,-23-23 15</inkml:trace>
  <inkml:trace contextRef="#ctx0" brushRef="#br0" timeOffset="75905.25">9643 5503 0,'-24'0'0,"1"0"46,-24 24-46,47-1 16,0 24 0,0-23-16,-24-1 15,24 1 1,0-1 125,47-23-126,0 0 1,0 0-1,-23 0-15,23 0 16,-24 0 0,1 0 77,-1 0-77</inkml:trace>
  <inkml:trace contextRef="#ctx0" brushRef="#br0" timeOffset="76446.01">10113 5503 0,'-47'0'31,"23"47"-16,-23 0-15,24 0 16,23-23-16,0 23 16,0 0-1,0-24 1,0 24 15,23-47-15,1 24-16,-1-24 15,48 0-15,0 0 16,-24 0-16,-24 0 16,1 0-1,-24-24-15,0-46 16,0-1-16,-24 24 16,-46-47-16,46 47 15,0 0-15,1 47 16,-1 0-16,1 0 62</inkml:trace>
  <inkml:trace contextRef="#ctx0" brushRef="#br0" timeOffset="76824.5">10536 5762 0,'24'23'15,"-24"1"1,0 46-16,0-23 16,0-23-1,0 23-15,0 0 16,0 0-1,0-24-15,23-23 32</inkml:trace>
  <inkml:trace contextRef="#ctx0" brushRef="#br0" timeOffset="77576.37">10842 5315 0,'24'0'62,"23"23"-46,47 1-1,-71-24-15,24 0 32,-23 0-1,-1 0-16,1 0 110,-24 94-109,0-23-16,0-1 0,0 48 31,0-95-15,0 24-16,0-23 16,0-1-16,0 1 93</inkml:trace>
  <inkml:trace contextRef="#ctx0" brushRef="#br0" timeOffset="78228.2899">11783 5385 0,'-24'0'31,"1"0"-15,-1 0 0,1 0-16,23 24 15,0 23-15,0 24 16,0-48-16,0 24 16,0-23-16,0 46 15,0-46 1,0 23-16,0-24 15,23-23 1,1 47-16,-1-47 16,1 0-1,23 0 1,-24 0 0,-23-23-1,0-1-15,0-70 0,0 24 16,0 23-16,0 0 15,-23-1 1,-1 48 0,1 0-1,-1 0 1,1 0 0,-24 0-16</inkml:trace>
  <inkml:trace contextRef="#ctx0" brushRef="#br0" timeOffset="85241.11">4233 2422 0,'0'-23'62,"0"-1"-46,0 1-16,0-1 15,0-47 1,24 48-16,23-71 31,-24 23-15,1 24 0,-1 0-1,1 47 1,-24-47-16,23 24 15,1-48-15,23 48 16,-23-1 0,-1-23-16,71-24 15,-94 48 1,47-1-16,-47 1 16,24 23-16,-1-24 15,95-46 16,-48-1-31,-23 48 0,0-1 16,0 1-16,1-1 16,-25 24-16,24-23 15,-23 23 1,-1 0-16,24-47 16,0 47-16,47-47 15,-47 23-15,24 1 16,-1 23-1,72-24-15,-72-23 0,24 0 16,-47 47 0,-23 0-1,46-24-15,-23 24 16,24 0 0,-48-23-16,71 23 15,-23 0-15,-24 0 16,0 0-16,-23 0 15,-1 0-15,1 0 16,-1 0-16,24 0 16,-23 0-1,23 0-15,23 0 16,283 0 0,-212 0-1,-70 0 1,23 0-16,23 0 0,-46 0 15,0 0-15,-48 0 16,24 0-16,0 0 16,24 0-16,93 23 15,-70-23 1,0 48-16,-70-48 16,47 23-16,-48-23 15,24 24 1,0-1-1,-23 1-15,-1-1 16,24-23-16,47 47 16,-70-23-16,93 23 31,-93-47-31,-1 23 16,1 1-16,46 23 15,-46-47-15,0 23 16,-1 1-16,48-1 15,-48 1-15,1-24 16,23 23 0,-24 1 15,1-1-31,23 1 16,47 23 15,-94-24-31,23-23 0,1 48 31,-1-48-31,1 23 16,-1 1 31,1-1-32,-24 1 1,47 46-1,-24-46 1,-23-1-16,24 24 16,-24-23-16,71 46 15,23 1 17,-94-48-1,0 1-31,23-24 78,-23 23-31,24 1-32,-24-1-15,47 24 16,-24-23 15,-23 0-15,47-1 0,-47 1 1015</inkml:trace>
  <inkml:trace contextRef="#ctx0" brushRef="#br0" timeOffset="88504.2399">2893 7290 0,'0'24'47,"0"23"-31,0 0-16,47 47 16,-24 47-16,1-70 15,-24-1-15,23-23 16,1 24-16,-24-48 15,23 1-15</inkml:trace>
  <inkml:trace contextRef="#ctx0" brushRef="#br0" timeOffset="89177.38">3434 7455 0,'0'-23'0,"-47"23"32,23 0-17,24 23 1,0 1 0,0 23-1,0-24 1,0 24-16,0 0 15,0-23-15,24 23 16,-24 0-16,47 23 16,-24-70-1,1 0 1,46 0 0,-23 0-16,24 0 15,-24-70-15,-24-1 16,-23 24-16,0-23 15,0 46-15,0-46 32,0-1-32,-23 47 0,23 1 15,-47 23-15,0 0 16,0 0 0,23 0-1,-23 0-15,0 0 16,24 0-16,-1 0 31</inkml:trace>
  <inkml:trace contextRef="#ctx0" brushRef="#br0" timeOffset="89601.95">3834 7714 0,'0'23'16,"0"1"-16,0-1 16,0 1-16,0 23 0,0-24 15,0 95 16,0-71-31,-48 0 0,48-23 16,-23-1-16</inkml:trace>
  <inkml:trace contextRef="#ctx0" brushRef="#br0" timeOffset="90465.87">3928 7384 0,'0'-23'62,"23"23"-46,71 0-16,-70 0 16,-1 23-16,1-23 15,23 48 1,-47 22 31,0-23-32,0 24-15,-24-1 0,1-23 16,-24 0 0,47 0-16,-24-23 15,48-24 126,70-24-125,-47 24-16,-24 0 0</inkml:trace>
  <inkml:trace contextRef="#ctx0" brushRef="#br0" timeOffset="91096.6">4633 7314 0,'0'0'31,"-47"0"-15,24 0-16,-71 0 31,94 47-31,-24-24 0,-23 48 31,47-24-31,0-23 16,0-1 0,23 24 30,48-23-30,0-24-16,-48 0 16,48 0-16,-24 0 15,-24 0-15,-23-24 16,0 1 0,0-1-16,0-70 31,-47 71-31,0-48 15,0 71 1,24 0 15</inkml:trace>
  <inkml:trace contextRef="#ctx0" brushRef="#br0" timeOffset="91554.9">4845 7667 0,'0'47'32,"23"0"-32,1-47 15,-24 23 1,0 1-16,0-1 0,0 48 31,0-24-31,0-24 16</inkml:trace>
  <inkml:trace contextRef="#ctx0" brushRef="#br0" timeOffset="92409.39">5151 7149 0,'23'71'63,"1"46"-48,-1-70 1,-23 1-16,24-1 15,-1 0 1,-23-24-16,24 1 16,-24-1-1</inkml:trace>
  <inkml:trace contextRef="#ctx0" brushRef="#br0" timeOffset="93083.6">5174 7173 0,'-23'0'16,"-24"0"0,47 23-16,-24 1 15,0 23 1,1 23-16,23-46 16,-47 23-16,23-23 15,24-1-15,-23 24 16,23-23-1,23-24 95,1 0-95,23 0-15,0 0 16,0 0 0,-23 0-1,-1 0-15,1 0 32</inkml:trace>
  <inkml:trace contextRef="#ctx0" brushRef="#br0" timeOffset="93680.35">5550 7126 0,'-47'0'16,"24"0"0,-48 23-1,48 1 1,23 23-16,0-24 15,0 24 1,0-23 0,0-1-16,23 24 31,24-23-15,-23-24-16,23 0 15,0 24 1,-24-24-1,1 0 1,-1-24 0,-23 0-16,0 1 15,0-48-15,0 1 16,0 23-16,-47-24 16,24 48-16,-24-1 15,47 1-15,-47 23 16,23 0 31,24 23-47,0 24 15</inkml:trace>
  <inkml:trace contextRef="#ctx0" brushRef="#br0" timeOffset="94170.65">6044 7526 0,'0'23'47,"0"24"-31,0-23-16,0 46 16,0-23-16,-23-23 15,23-1-15,0 1 16</inkml:trace>
  <inkml:trace contextRef="#ctx0" brushRef="#br0" timeOffset="95058.09">6021 7032 0,'23'0'16,"1"0"-1,23 0 1,-24 0-16,1 0 16,-1 0-16,1 0 15,23 0-15,-24 23 16,1-23 0,-24 24-1,23-1 1,-23 24-1,0-23-15,0 23 16,0-24-16,0 1 16,0-1-16,0-46 93,24 23-46,0 0-31,-1 0-16,1 0 31,-24 23-15,23 1-1,-23 46 1,0-46 0,0 0-1,-23-1-15,23 1 16,-24-24 0,-47 0 46</inkml:trace>
  <inkml:trace contextRef="#ctx0" brushRef="#br0" timeOffset="95665.9299">6609 7079 0,'0'47'46,"0"23"-30,0-23 0,0-23-16,0 23 31,23-24-31,48-23 16,-24 0-1,-24 0 1,48 0-16,-48 0 15,1 0-15,-24-23 16,0-48 0,0 24-16,0 0 15,0 0-15,-24 24 16,-23-48-16,-23 71 16,46 0 15,1 24-16,23 23 1</inkml:trace>
  <inkml:trace contextRef="#ctx0" brushRef="#br0" timeOffset="96145.06">7338 7455 0,'0'47'63,"0"-23"-63,-24 23 15,24-24-15,-23 1 16,23-1-16,0 1 16</inkml:trace>
  <inkml:trace contextRef="#ctx0" brushRef="#br0" timeOffset="97075.9099">7549 7149 0,'0'-23'15,"-23"23"1,-1 0 0,1 0-16,23 47 15,0-24-15,0 24 16,0-23-1,0-1 1,47-23 15,0 0-31,0 0 16,24 0 0,-71-23-16,0-24 15,0 23 1,0 1-1,-24 23-15,1-47 32,-25 23-17,25 24 1,-1 0 31,-23-47-32,24 0-15,-48-23 32,71 23-32,0 0 47,0 23-32,24 24-15,-1-23 16,1 23-16,-1 0 15,24 0-15,-23 0 16,23 0 0,0 23-1,-23 1 1,-1 23 0,1-24-1,-24 24-15,0-23 16,0-1-16,0 1 15,0 23-15,0-24 16,0 1-16,0-1 16</inkml:trace>
  <inkml:trace contextRef="#ctx0" brushRef="#br0" timeOffset="97682.07">8067 6867 0,'0'-23'31,"-24"23"-15,-23 23-16,24 48 16,23-1-16,0-46 15,0 70 1,0-71 0,0 1-16,0-1 15,23-23-15,1 0 16,23 47-1,0-47 1,0 0 0,-24-23-1,-23-24-15,0 23 16,-23-23-16,-1-47 16,-70 24-16,71 23 15,-1 47-15,-23 0 16,24 0-16,-1 0 31,24 23-15</inkml:trace>
  <inkml:trace contextRef="#ctx0" brushRef="#br0" timeOffset="98169.82">8561 7196 0,'0'24'63,"0"-1"-63,0 24 15,0-23 1</inkml:trace>
  <inkml:trace contextRef="#ctx0" brushRef="#br0" timeOffset="98836.4099">8655 6679 0,'-24'0'16,"24"23"15,0 24-15,0-23-16,0 0 15,0-1-15,0 1 16,24-1-1,-1 1 1,24-24 0,0 23-16,-23-23 15,-1 0 1,1 24 0,-1-24-1,1 23-15,0 1 16,-24-1-1,23-23 32,1 0-31,-24 71-16,0-48 16,0 1-16,0-1 31,0 1-31,-24-24 15,1 0-15,-1 0 16,0 0 0,1 0-16,-1 0 15,1 0-15,-24-24 16,23 1 0</inkml:trace>
  <inkml:trace contextRef="#ctx0" brushRef="#br0" timeOffset="99236">8631 6749 0,'0'-23'16,"24"23"0,-1-24-1,48 24-15,-71-23 16,23 23-16,1 0 15,46 0-15,-46 0 16,23 0 15,-23 0 1</inkml:trace>
  <inkml:trace contextRef="#ctx0" brushRef="#br0" timeOffset="99954">9172 6749 0,'-23'24'47,"23"23"-47,0-23 16,-24 46-16,24 24 15,0-23-15,0-24 16,0 0-16,0-24 15,0 1-15,0 23 16,24-47 15,-1 0-31,24 0 16,-23 0 0,-1 0-1,1 0 16,-24-71-15,0 24 0,0-47-16,0 24 0,0 23 15,0-24 1,0 24-16,0 0 16,0 23-16,-24 1 15,1 23 1,-48 0-1,48 0 1</inkml:trace>
  <inkml:trace contextRef="#ctx0" brushRef="#br0" timeOffset="100496.27">9549 7055 0,'47'24'31,"-24"23"-15,1 23-16,-24-46 16,0 23-16,0-24 15,0 48-15,0-48 16,0 25-16,0-25 31,-47-23-31</inkml:trace>
  <inkml:trace contextRef="#ctx0" brushRef="#br0" timeOffset="102157.08">10136 6538 0,'-23'0'15,"-1"0"1,1 47-16,23 23 15,-24-46-15,24 23 16,0 24-16,-23-24 16,23 0-16,0 23 15,0-46 1,0-1-16,0 1 31,47-1-15,-47 1-16,70-24 15,-22 23-15,46 24 16,-24-23-16,-23-24 16,-23 0-16,-1 0 31,24 0-31,-47-24 0,0-46 16,0-1-16,0 24 15,0-23-15,0 46 16,0-23 15,-23 47-31,-24 0 16,0 47-1,23 0 1,1-47-16,23 24 62,23-24-46</inkml:trace>
  <inkml:trace contextRef="#ctx0" brushRef="#br0" timeOffset="102729.66">10889 6491 0,'-47'0'0,"24"0"16,-25 23-1,1 1 1,47 23-16,0-24 0,0 48 16,0 23-16,0-47 15,0 24 16,0-24-15,71-47 0,47 47-1,-95-47-15,1 0 16,23 0-16,-47-24 31,0 1-31,0-24 16,-24-24-16,-23-23 15,-23 0 1,46 70-16,1-23 0,-1 47 16,0 0-16,1 47 47</inkml:trace>
  <inkml:trace contextRef="#ctx0" brushRef="#br0" timeOffset="103139.08">11336 7314 0,'-24'47'63,"24"-24"-48,0 1-15,-47 0 16,47-1-16,-23-23 47</inkml:trace>
  <inkml:trace contextRef="#ctx0" brushRef="#br0" timeOffset="103969.9599">11312 6608 0,'0'-23'16,"47"23"-1,-23 0 1,47 0 15,-24 0-15,-24 0 15,1 0-31,-1 0 16,1 0 93,-24 23-93,0 1-1,0 46 1,0-46-16,0 47 16,0-24-16,0 47 15,0 0-15,0-47 16,0-24-16,0 24 16,0-23-1,0 23-15,23-47 47,-23-24 0</inkml:trace>
  <inkml:trace contextRef="#ctx0" brushRef="#br0" timeOffset="104792.17">11924 6655 0,'-24'0'79,"24"47"-64,-23 0-15,23 1 16,0-1-16,0 0 15,0 0 1,47-24 31,-24-23-31,1 0-1,-1 0-15,1 0 16,-1 0-1,25 0-15,-25 0 16,-23-70 15,0 46-31,0-23 16,0 0 0,0 0-1,0 23 1,-47-23 31,23 47-32,1 0 1,-24 0 0,23 0 30,-23 0-30</inkml:trace>
  <inkml:trace contextRef="#ctx0" brushRef="#br0" timeOffset="111522.45">5597 2540 0,'0'-24'16,"0"1"-16,0-1 16,0-23-1,0 24 1,0-1-16,24 1 15,-24-48 1,23 71 0,-23-24-16,24 24 15,-24-47 1,47 24-16,-47-1 16,47 1-16,24-48 31,-24-23-31,0 47 15,-24 24 1,1-1-16,23 1 16,-47-1-1,47 1-15,-24-1 16,24 1-16,0 23 16,0-47-16,0 47 46,0-48-46,-23 48 16,94-70 15,-71 46-31,0 24 16,23-47-16,-23 24 16,-23 23-1,-1 0 1,1 0-16,-1 0 15,71 0 1,-23-47-16,141 23 16,-165 1-1,23 23 1,-23-24-16,-23 1 16,23 23-1,0 0-15,47 0 16,71 0-16,-71 0 15,0 0-15,0 0 16,0 0-16,-24 0 16,1 0-16,0 0 15,-24 0-15,0 0 16,0 0 0,-24 0-16,48 0 15,-1 0-15,95 23 16,-95 1-1,260 46-15,-213-46 16,-46-24-16,-24 0 16,0 23-16,0 1 47,0-24-47,71 23 15,-48-23 1,1 0-16,-48 24 15,1-24-15,23 47 16,-24-24 0,24 25-1,47-25 1,0 1-16,118 70 16,164 23-1,-281-70 1,-25-23-1,-46-1-15,-1-23 16,1 0-16,-1 24 16,24-1-1,-47 1-15,94 23 16,-70-24-16,-1 1 16,1-1-16,-1 1 15,1-1-15,-1-23 16,-23 24-16,24-24 15,-1 47 1,1-23 0,-1-1-1,1 24 1,-24-23-16,23-24 16,1 23-1,-24 1-15,-24-48 406,24-23-374,-70 0-17,46 24-15,24-1 16,-47-23-16,24 0 31,-1 23-31,-23 1 16,24-24-16,-1 47 15,1 0-15,-1-24 16,1 1 0,-1 23-16,-23-47 15,24 47-15,-1-24 16,-23-23-16,24 47 16,-24-23-1,-1-1-15,1 1 31,24-1 1,-24 24-32,0-23 15,0-24 17,23 47-17,1-24 1,-1 24-1,-46-47 1,46 47-16,-23-23 16,24 23-1,-24-24-15,-24 1 32,24-1-17,0 24-15,23 0 16,1 0-1,-1 0 1,1 0-16,-24-47 16,23 47-1,-117 0 1,118 0-16,-24 0 16,-24 0-16,48-24 15,-1 24 1,1 0-16,-1 0 0,1 0 15,-48-23-15,24 23 16,0 0-16,0 0 16,23 0-1,-23 0-15,24 0 16,-48 0-16,48 0 16,-24 0-16,-71 0 31,24 0-31,23 0 15,-23 0-15,24 0 16,23 0-16,-24 0 0,24 0 16,0 0-16,-23 0 15,23 0-15,-48 0 16,48 0 0,-70 0-16,-1 0 15,24 0-15,47 0 16,24 0-16,-1 0 15,1 0 1,-24 0-16,23 0 16,-23 0-1,23 0 1,-23 0-16,0 0 16,24 0-16,-24 0 15,-24 0-15,1 0 16,46 0-16,1 0 15,-1 0-15,-23 0 16,-23 0-16,-1 0 16,48 0-1,-25 0-15,-22 47 0,46-47 16,1 0-16,-24 0 16,23 0-16,1 23 15,-1-23-15,1 24 31,-24 0-31,23-24 32,-46 23-32,46 1 15,-23-24 1,24 47-16,-1-47 16,-23 0-16,47 23 15,-71-23 1,24 24-16,24-1 15,-48 1-15,48-24 16,-1 47 0,1-47-16,-1 23 15,-23 24 17,24-47-17,23 24 1,-47-1-1,23-23-15,1 24 16,-1-24 15,24 23-15,-23 1 0,-1-1-1,1 24 32,-1-47-31,1 24-1,23-1 95,0 1-95,0-1 1,-24 1 0,1 0-16,-1-1 15,24 24 126</inkml:trace>
  <inkml:trace contextRef="#ctx0" brushRef="#br0" timeOffset="113584.4399">4233 8466 0,'0'47'62,"0"-23"-30,0-1-17,0 1 17</inkml:trace>
  <inkml:trace contextRef="#ctx0" brushRef="#br0" timeOffset="114153.54">4492 8419 0,'24'0'94,"-24"47"-94,0-23 16,0-1-1,0 1-15,23 23 16,-23-24 0,0 1-1</inkml:trace>
  <inkml:trace contextRef="#ctx0" brushRef="#br0" timeOffset="126624.07">29869 94 0,'0'47'47,"0"141"-47,23 94 15,-23-141 1,0 47-16,-23-70 16,-1 23-16,0 47 15,1-117-15,-71 46 16,94 25 0,-24-95-16,24 0 15,0-24-15,0 1 16,0 23-1</inkml:trace>
  <inkml:trace contextRef="#ctx0" brushRef="#br0" timeOffset="127546.74">30598 917 0,'94'0'63,"0"0"-48,0 0-15,23 47 16,-70-24-16,24 24 16,-71-23 15,0 0-15,0-1-1,0 24-15,0 0 0,0-23 16,-24 70-16,-23-47 15,0 23 1,-23-23-16,-48 47 31,165-94 110,94 0-125,118 0-1,-235 0 1,46 0-16,-23 0 15,-23 0 1</inkml:trace>
  <inkml:trace contextRef="#ctx0" brushRef="#br0" timeOffset="128146.29">32079 1082 0,'24'-24'79,"-1"24"-79,24 0 15,0 0-15,-23 0 16,-1 0 46,1 0 1</inkml:trace>
  <inkml:trace contextRef="#ctx0" brushRef="#br0" timeOffset="128579.17">31891 1434 0,'118'0'47,"-48"0"-32,1 0-15,23 0 32,-71 0-17,24 0 17,-23 0-32,-1 0 15,1 0 1,0 0-1,23 0 17,-24 0-17,24 0-15,0 0 16</inkml:trace>
  <inkml:trace contextRef="#ctx0" brushRef="#br0" timeOffset="129672.81">32832 846 0,'0'-23'47,"70"-1"-16,95 24-31,-141 0 15,46 24-15,-46-1 16,23 1 0,-47-1-1,23 1 1,-23-1-16,0 1 16,0 23-1,0 0 1,0 0-1,0 0-15,0 0 16,-47 0-16,24-47 16,-1 24-1,-23-24 1,47 23-16,-23 1 16,93-24 140,-23 0-141,24 0-15,-48 0 0,24 0 16,-23 0-16,23 0 16,23 0-1,-46 0-15,23 0 32,-24 0-17,24 0-15,-23 0 47</inkml:trace>
  <inkml:trace contextRef="#ctx0" brushRef="#br0" timeOffset="146145.66">14723 3386 0,'0'47'47,"47"0"-47,-47 0 15,23 0-15,-23 24 16,0-24-16,0 0 15,0 0-15,0-23 32,0 23-32,24-47 78</inkml:trace>
  <inkml:trace contextRef="#ctx0" brushRef="#br0" timeOffset="146914.23">15475 3410 0,'-70'0'15,"46"0"-15,-23 0 16,24 0-1,-24 0 32,-1 23-31,48 24-16,0 24 31,0 23-15,0-47-16,0 0 15,24 0 1,0-23-16,46 46 16,-46-70-16,23 0 15,0 0-15,47 0 32,-47-23-17,-47-1 1,0 1-16,0-24 0,47 23 15,-47-23-15,0-23 16,0 22 0,0 25-16,-24-24 31,24 23-31,-47-23 31,24 47-31,-24 0 16,23 0-1,1 0 1,-1 0-16</inkml:trace>
  <inkml:trace contextRef="#ctx0" brushRef="#br0" timeOffset="147401.07">16016 3880 0,'0'24'79,"-23"23"-64,-1-47 1,1 0-1,-1 0 1</inkml:trace>
  <inkml:trace contextRef="#ctx0" brushRef="#br0" timeOffset="149912.67">16228 3410 0,'23'0'109,"1"23"-93,23 1-16,-24-1 15,1-23 1,-24 47 15,0 0-31,0-23 31,0 23-31,0-23 16,0-1 0,0 1-16,0-1 15,-24-23-15,24 24 16,-47-1-16,47 1 15,24-24 79,93 23-78,-70-23-1,-47 24-15,24-24 16,0 0-16,-1 0 16,48 0 15,-48 0-15</inkml:trace>
  <inkml:trace contextRef="#ctx0" brushRef="#br0" timeOffset="150562.37">17169 3245 0,'0'0'0,"-24"0"16,-47 0-1,24 0 1,24 0 0,23 24-1,-24-1-15,-46 1 31,70-1-31,0 1 16,0 23-16,0 0 16,0 0-16,47 0 15,117 47 17,-116-94-17,-25 0-15,1 0 16,23-47-1,-47 0-15,0 0 16,0-24 0,0 1-1,0 46 1,0 1 0,0-1-1,0 1-15,-24 23 47,1 0-16</inkml:trace>
  <inkml:trace contextRef="#ctx0" brushRef="#br0" timeOffset="150984.28">17521 3598 0,'0'24'47,"0"46"-47,0-23 15,0 47 1,0-70-16,0 23 16,0 23-1</inkml:trace>
  <inkml:trace contextRef="#ctx0" brushRef="#br0" timeOffset="151540.77">17992 3081 0,'0'23'47,"0"48"-47,23-24 15,-23 23 1,0-23-16,0 47 0,0-47 15,47 71-15,-47-71 16,0 0-16,0-23 16,0-1-16</inkml:trace>
  <inkml:trace contextRef="#ctx0" brushRef="#br0" timeOffset="152374.81">17992 3245 0,'-24'0'16,"-46"47"-16,23 24 31,23-48-31,1 24 16,23-23-1,-24-24 17,24 23 77,0 1-78,47-24-31,47 0 32,-23-24-32,23-23 15,-71 24 1,24 23 31</inkml:trace>
  <inkml:trace contextRef="#ctx0" brushRef="#br0" timeOffset="152969.87">18697 3151 0,'0'-23'15,"-23"23"1,-1 0-16,-23 0 16,24 0-1,-48 23-15,24 95 32,24-48-17,23-23-15,0-23 16,0-1-1,0 1-15,0 46 16,70-46-16,1-24 16,-24 23-1,0-23-15,-24 0 16,24 0 0,-47-23-1,0-48 1,0-23-16,0-23 15,-70 23-15,-1 23 16,24 24-16,24 24 16,-1 23-1,1 0 1</inkml:trace>
  <inkml:trace contextRef="#ctx0" brushRef="#br0" timeOffset="154251.3299">19050 3598 0,'0'24'94,"0"70"-78,0-71-16,0 1 31,0 23-31</inkml:trace>
  <inkml:trace contextRef="#ctx0" brushRef="#br0" timeOffset="155318.5">19473 3034 0,'24'0'78,"23"0"-78,23 0 31,-46 0-15,-1 0-16,25 0 15,-48 23 1,0 1-16,0 23 16,0-24-16,-48 24 15,-22 24 1,23-24-16,0-24 15,23 1 1,1-1-16,-1 1 31,48-24 63,-1 0-78,48 0-16,-48 0 15,24 0 1,-23 23-16,-1 1 31,-23 23 0,0-24-31,0 24 16,0-23 0,0 23-1,0-23 1,0 23 0,-23-24-1,-1-23 48</inkml:trace>
  <inkml:trace contextRef="#ctx0" brushRef="#br0" timeOffset="155956.96">20296 3081 0,'0'-24'16,"-47"24"-1,24 0-15,-1 0 16,1 24-1,-1-1-15,1 1 16,-1-1-16,1 24 16,23 0-16,0 0 15,0 71 1,23-48 15,1-46-31,-1-24 0,1 0 16,-1 0-16,1 0 15,23 0-15,24 0 16,-48 0-16,1 0 16,23-24-16,-47-70 31,0-23-15,-24-24-1,24 117-15,-47-70 16,24 71 15,-1 23 0,-23 23-31,47 1 16</inkml:trace>
  <inkml:trace contextRef="#ctx0" brushRef="#br0" timeOffset="156426.7">20790 3504 0,'24'0'47,"-24"47"-31,0-24 0,0 1-16,0 0 0,0-1 15,0 1-15,0-1 16,0 24-16,0-23 15,-47-1-15,-24 1 16,24-1-16,-23 24 16,23-47-16</inkml:trace>
  <inkml:trace contextRef="#ctx0" brushRef="#br0" timeOffset="167043.01">21472 3339 0,'-23'0'0,"-1"0"16,1 24-1,-1-24 1,24 23-16,-23 1 16,23-1-1,0 1-15,0 23 0,0-24 16,0 1-1,0 23-15,0-23 47,47-24-47,0 23 16,118-23 0,-95 0-16,24 0 15,-70 0-15,46 0 16,-46 0-16,-24-23 15,0-1 1,0 0 0,0-23-1,-24 47 1,1-23 0,-71 23-1,47-47 1,23 23-1,1 24-15,-1-23 16,-23-1 0,23 1-16,1 23 15,23-24 17,-24 1-32,24-24 62,-23 0-62,23 23 47,0 1-47,0-1 16,0 1-1,0-1 1,23 1-16,1 23 15,23 0 1,0 0 0,-23 0-16,23 0 15,-24 0-15,48 0 16,-48 0 0,1 0-1,-1 0-15,1 23 47,-24 1-47,0-1 16,0 24-16,0-23 15,0 23 1,0-24 0,0 24-1,-47-23 16,23-24-15,1 23 0,-1-23 15,1 0-15,-1 0 30,24 24-30</inkml:trace>
  <inkml:trace contextRef="#ctx0" brushRef="#br0" timeOffset="167747.9199">22390 3128 0,'0'-24'15,"-47"24"1,23 0 0,-23 24-16,0 23 15,0 0-15,23 0 16,1 23-16,-1-23 16,1 0-16,23-23 15,0 46-15,0-46 16,0-1-16,0 1 15,23 0-15,-23-1 16,24 1 0,-1-24-16,1 0 15,-1 0-15,1 0 16,0 0-16,-1 0 31,24 0-31,-47-47 16,0 23-16,0-23 15,0 23 1,0 1-16,0-24 0,0 0 16,-23 23-16,-1 1 15,1 23 1,-1 0-16,0 0 31,1 0-31</inkml:trace>
  <inkml:trace contextRef="#ctx0" brushRef="#br0" timeOffset="168296.31">22413 3669 0,'24'0'16,"-1"0"15,1 70-15,-24-23 0,0 0-16,0 47 31,0-47-31,0-23 0</inkml:trace>
  <inkml:trace contextRef="#ctx0" brushRef="#br0" timeOffset="169047.02">22343 3151 0,'0'-23'31,"0"46"-15,23 1-16,1-1 16,-1 1-16,1-1 15,-24 24 1,0-23-1,0 23-15,0-24 16,0 1-16,0-1 16,0 1-16,0-1 15,0 1 1,0 23 15,-24-24 0,24 1-15</inkml:trace>
  <inkml:trace contextRef="#ctx0" brushRef="#br0" timeOffset="169466.3299">22601 3598 0,'24'24'16,"-24"-1"-16,0 1 15,0-1-15,23 1 32,-23-1-32</inkml:trace>
  <inkml:trace contextRef="#ctx0" brushRef="#br0" timeOffset="170465.96">22789 3175 0,'24'0'78,"-1"23"-78,25 24 16,-25-23 0,-23-1-1,0 24 1,24 0 0,-1-23-16,1-1 15,-1-23-15,-23 24 16,24-24-1,-1 23-15,-23 1 63,0-1-47,0 1-1,0-1 1,0 48-1,-23-71 1,-1 0-16,1 0 16,-1 0-16,-23 0 15,24 0-15,-1 0 16,-23 0-16</inkml:trace>
  <inkml:trace contextRef="#ctx0" brushRef="#br0" timeOffset="170888.27">22695 3175 0,'24'0'31,"23"0"-31,0 0 15,47 0-15,0 0 16,0 0-16,0 0 16,-47 0-16,-23 0 15,-1 0 1</inkml:trace>
  <inkml:trace contextRef="#ctx0" brushRef="#br0" timeOffset="171520.96">23613 3245 0,'-47'0'31,"23"0"-15,-23 24-16,23-1 15,1 48-15,-1-48 16,24 1-1,0-1 1,0 24-16,0-23 0,0 70 31,24-70-31,-1-1 16,1-23-16,23 0 16,0 0-1,-23 0 1,23-47-16,-47 23 15,0-46 1,0 46-16,0-46 31,-24 23-31,1 23 0</inkml:trace>
  <inkml:trace contextRef="#ctx0" brushRef="#br0" timeOffset="171923">23989 3527 0,'0'24'16,"23"-1"-1,-23 1-15,0 23 16,0-23-16,0 23 0,0 23 31,0-46-31,0 23 31,-23-47-15,-1 0-16,1 0 16</inkml:trace>
  <inkml:trace contextRef="#ctx0" brushRef="#br0" timeOffset="172835.44">24624 3081 0,'-24'0'16,"-23"23"0,24 1-16,-24 23 15,0 0 1,0 23-16,0-23 0,47 24 16,0-24-16,0 0 15,0-24 1,0 24-16,0-23 0,0 0 15,23-1 1,1-23-16,23 0 16,23 0-1,24 0-15,0 0 16,1 0-16,-48 0 16,0-23-16,-24 23 15,-23-24-15,0 0 31,0 1-31,0-1 16,0 1 15,-23 23-15,-1 0 0,1 0-1,-1 0-15,1 0 16,-1 47-1,24-24-15,0 1 16,0 0 0,0-1-1</inkml:trace>
  <inkml:trace contextRef="#ctx0" brushRef="#br0" timeOffset="173441.68">25353 3081 0,'-24'0'15,"1"0"1,-24 0-1,23 0-15,1 23 0,-1 48 16,24-48-16,-23 24 16,23-23-1,0 23-15,0-24 16,0 1 0,23 46-1,24-70 1,-23 24-16,46-24 15,-23 0-15,1 0 16,-25 0 15,-23-71-15,0 1-16,-71-48 16,48 95-16,23-24 15,-47 0 1,23 47 15,1 0-31,-1 0 16,1 0-1</inkml:trace>
  <inkml:trace contextRef="#ctx0" brushRef="#br0" timeOffset="173855.03">25706 3457 0,'0'47'47,"0"0"-32,0 0-15,0-23 16,0 23-16,-24 0 16,1-47-1,23 23-15,-24 1 16</inkml:trace>
  <inkml:trace contextRef="#ctx0" brushRef="#br0" timeOffset="174691.43">25894 2869 0,'47'0'63,"47"0"-47,-70 23-16,46-23 15,-46 24-15,46-24 16,-46 0-16,-1 0 15,1 0 1,-1 0 0,1 0 15,-1 23 141,-23 25-172,0 22 15,0-23-15,-23 188 32,23-188-17,-24 24 1,24-48-16,-23 1 16,23-1 46,0 1-31</inkml:trace>
  <inkml:trace contextRef="#ctx0" brushRef="#br0" timeOffset="175376.91">26764 3010 0,'0'-23'15,"-23"-1"1,-1 24-16,-23 0 16,0 0-1,23 24 1,24 23-16,-23 0 16,23 0-1,0 0-15,0 0 31,0-24-31,47 48 16,-47-48-16,23-23 16,48 24-16,-24-24 15,-23 23 1,23-23 0,-24 0-1,1 0 1,-24-70-16,0-24 15,0 47-15,0 0 16,0 0-16,-24-24 16,1 48-16,-1-1 15,1 24-15,-1 0 16,-46 0 15,22 47-31,1 0 0,24 24 16</inkml:trace>
  <inkml:trace contextRef="#ctx0" brushRef="#br0" timeOffset="185933.8199">3128 8255 0,'23'0'141,"25"0"-141,22 0 15,-46 0-15,23 23 16,-24-23-16,24 0 16,-23 0-1,23 0-15,-24 0 16,24 0-1,-23 0 1,23 0 0,-24 0-16,1 0 15,-1 0-15,1 0 32,-71 0 93,-212 0-110,189 0-15,-1 0 16,48 0-16,-24 0 47,70 0 109,24 0-140,-23 0-1</inkml:trace>
  <inkml:trace contextRef="#ctx0" brushRef="#br0" timeOffset="189689.26">5245 7996 0,'23'0'63,"1"0"-48,-1 0-15,1 0 16,-1 0-16,1 0 16,46 0-1,-46 0-15,-1 0 31,1 0-15,-1 0-16,1 0 16,23-24-1,-24 24 17,1 0-17,-71 0 141,23 0-156,-46 0 16,23 0-16,-71 0 31,95 0-15,-1 0 0,1 0-1,-1-23 1,1 23-1,-1 0 1,-23 0 0</inkml:trace>
  <inkml:trace contextRef="#ctx0" brushRef="#br0" timeOffset="190985.64">4257 8067 0,'47'0'0,"-24"0"15,48 0-15,-24 0 16,0 0 0,24 0-16,-48 0 15,24 0-15,-23 0 16,-1 0 31,1 0-32,-48 0 142,-23 0-142,24 0 1</inkml:trace>
  <inkml:trace contextRef="#ctx0" brushRef="#br0" timeOffset="194456.94">4492 8067 0,'0'23'94,"71"71"-79,-48-94-15,1 47 16,46 24-16,-70-48 15,24-23-15,-24 24 16,47-1 0,-24 1-16,1-24 0,-24 23 15,23 1-15,48-1 16,-24 1 0,0-1-16,23 1 15,1-1-15,23 1 16,-47-24-16,24 0 15,-1 0-15,48 23 16,-71-23 0,0 24-16,0-24 15,-24 0 1,25 0 0,-25 0-1,48 0-15,-48 0 16,1 0-1,23 0 1,0 0-16,0 0 16,0-24-1,23 1 1,-46-1-16,-1 1 31,1-1-15,-1-46-16,1 46 15,-1-23 1,1 47-16,-1-47 16,1 24-16,0-1 15,-1 24 1,-23-47 0,47 24-1,-47-1 1,24-46-1,-1 46 1,-23-23 15,24 23-31,-1 1 16,-23-1 0,0 1-1,24-1 16,-24 1 16,0-1 141,0-23-188,0 0 15,0 24 1,0-1-16,0 1 16</inkml:trace>
  <inkml:trace contextRef="#ctx0" brushRef="#br0" timeOffset="198466.0799">5339 7996 0,'70'71'62,"-46"-71"-62,-1 47 16,48 47-1,-1-24-15,-46-23 16,46 24-16,-22-24 16,22 47-16,1-71 15,-48 1-15,24-1 16,0-23-16,47 0 16,0 0-16,0 0 15,-47 24-15,48-24 16,-25 47-16,-23-47 15,47 24-15,118-1 16,-95-23-16,25 0 16,-25 0-1,-23 0-15,-23 0 0,-24 0 16,23 0-16,-46 0 16,-1 0-1,1-23 1,-1-1-16,25-23 31,-25 23-15,-23 1-1,71-48 1,-24 1-16,-47 23 16,47-24-1,-24 1 1,-23 46-16,0-23 15,0 0 1,0 0-16,0 24 16,0-25-1,0 25 1,0-24 0,0 23-1,0 1 16,0-24-15,0 23-16,0-23 16,0 24-1,0-1 1,0 1-16,0-24 16,0 23-1,0 1 1,0-1-1,0 1 79,0-24-78,0 23 15</inkml:trace>
  <inkml:trace contextRef="#ctx0" brushRef="#br0" timeOffset="203384.64">6585 7714 0,'24'0'172,"-24"23"-156,47 1-1,-47-1 17,23-23-32,1 24 31,-1-1-31,48 24 31,-48-23-15,1 23-16,23-24 0,-24 1 47,1 23-32,-1-47-15,25 47 16,22 24-1,1-48-15,-71 1 16,47-24-16,-24 23 16,1 1-1,-24-1-15,47 1 16,70 23-16,-93-47 16,46 47-1,-23-24-15,0-23 16,-23 0-1,0 0-15,46 24 16,-23-24 0,-23 0-1,23 0 1,-24 0 0,24 0 15,-23 0-16,23 0-15,0 0 16,0 0-16,-24 0 16,24 0-1,-23 0-15,-1 0 16,1-24 0,-1 1-16,72-24 31,-48 23-31,0 1 15,-24-1 1,1 1-16,-24-1 16,23 24-1,1-23-15,-1-24 16,1 47-16,-1-47 0,24 0 16,-23-1-1,-1 1-15,1 24 16,-1-24-1,-23 23-15,47-23 16,-47 24 0,0-1 15,0 1-31,24-1 0,-24 1 16,23-48-1,1 24 1,-24 24 31,23 23-47,-23-24 140,0 1-124,24-1 0,0 24-1,-1-23 48</inkml:trace>
  <inkml:trace contextRef="#ctx0" brushRef="#br0" timeOffset="207289.53">7785 7479 0,'-24'0'141,"24"23"-126,24-23-15,-24 24 16,23-1 0,1 24-16,-1 0 15,1-47-15,-1 24 16,-23 23-16,47 0 15,0 23 17,-47-23-32,24-47 15,-1 47 1,1-47 0,-24 24-16,23-24 15,1 47-15,-1-47 16,1 23-1,-1-23-15,24 48 0,1-25 16,-25 1-16,71 23 31,-70-24-31,117 24 16,-71-23 0,-23-1-16,24-23 15,-24 24 1,0-24 15,-24 0-31,1 0 0,23 0 16,24 0-1,-1 0-15,24 0 16,-70 0-16,23 0 16,-24 0-16,24 0 15,-23 0-15,-1 0 16,1 0-1,-1 0-15,1 0 16,23 0 0,0-24-16,0 1 15,47-24 1,-70 47 0,23-47-1,70-24 16,-93 71-31,-24-23 0,23 23 16,1-24 0,-1-23-16,1 23 15,23-23 1,-24 24-16,1 23 16,23-71-16,-24 71 15,-23-47-15,48 24 16,-48-1-16,23 24 15,-23-23 17,47-24-17,-23 0 1,-24 23 0,23 1 15,1-1-31,-1 1 47,-23-1-47,0 1 15,24 23 63,-24-24-78,0 1 16,0-1 0,23 24-16,1-24 47,-24 1-32,0-1-15,0 1 31,23 23-31,-23-24 16</inkml:trace>
  <inkml:trace contextRef="#ctx0" brushRef="#br0" timeOffset="211074.8299">14652 4421 0,'0'24'63,"0"117"-48,0-47-15,0 23 0</inkml:trace>
  <inkml:trace contextRef="#ctx0" brushRef="#br0" timeOffset="211233.17">14511 5197 0,'0'47'31,"0"-23"-31,0 46 16,0 24 0,0 1-16,23-1 0,-23 23 15</inkml:trace>
  <inkml:trace contextRef="#ctx0" brushRef="#br0" timeOffset="211385.84">14511 6114 0,'0'24'16,"0"0"-16,0-1 15,0 24-15,0 24 16,0 46-16</inkml:trace>
  <inkml:trace contextRef="#ctx0" brushRef="#br0" timeOffset="211554.09">14511 7102 0,'0'0'0,"23"71"16,-23-48-1,0 48 1,0-48-16,0 48 16,0-24-1</inkml:trace>
  <inkml:trace contextRef="#ctx0" brushRef="#br0" timeOffset="211707.9">14534 7761 0,'0'0'16,"24"23"-16,-24 24 16,0-23-16,0 23 0,0 0 15,23 0-15,-23-24 16</inkml:trace>
  <inkml:trace contextRef="#ctx0" brushRef="#br0" timeOffset="211880.9199">14581 8513 0,'0'0'0,"0"47"31,24 0-15,-24-23-16,24 47 15,-24-24 1,0 47-16,0 23 15</inkml:trace>
  <inkml:trace contextRef="#ctx0" brushRef="#br0" timeOffset="212061.74">14581 9313 0,'0'47'16,"0"-23"-1,0 23-15,0-24 16,0 24-16,48 71 31,-25 117-15,1-165-16,-24 72 0</inkml:trace>
  <inkml:trace contextRef="#ctx0" brushRef="#br0" timeOffset="-206943.64">682 5597 0,'24'0'47,"140"0"-47,-93 0 16,-1 0-16,24-23 15,-23 23-15,-1 0 16,-46 0 0,23 0-16,-23 0 31,23 0-16,-24 0 1,24 0 0,24 0-1,-24 0-15,-71 0 141,-70 0-125,-23 0-16,22 0 15,1 0-15,0 0 16,47 0-16,-23 0 15,46 0-15,1 0 16,-1 0-16,1 0 16,117 0 93,-24 0-93,71 0-16,-70 0 15,23 0-15,-47 0 16,0 0-16,-23 0 16,-1 0-16</inkml:trace>
  <inkml:trace contextRef="#ctx0" brushRef="#br0" timeOffset="-197776.19">14793 11853 0</inkml:trace>
  <inkml:trace contextRef="#ctx0" brushRef="#br0" timeOffset="-197624.1">14958 11853 0,'47'0'15,"0"0"-15,23 0 16,-46 24-16,23-24 31,24 0-31,-1 0 0,1 0 16</inkml:trace>
  <inkml:trace contextRef="#ctx0" brushRef="#br0" timeOffset="-197453.4">15499 11877 0,'23'0'16,"1"0"-16,-1 0 15,24 0 1,-23 0-1,-1 0-15,1 0 16</inkml:trace>
  <inkml:trace contextRef="#ctx0" brushRef="#br0" timeOffset="-197299.75">15757 11877 0,'24'0'15,"-95"0"-15,118 0 0,0 0 0,-23 0 16,-1 0-1,1 0-15,0 0 16,-1 0 15</inkml:trace>
  <inkml:trace contextRef="#ctx0" brushRef="#br0" timeOffset="-192732.21">16063 11242 0,'0'23'62,"0"48"-62,0-24 16,0 0 0,0-24-1,0 1-15,0 23 16,0-24 0,0 1 30,0 46-46,0-46 16,0-1-16,0 1 16,0 46-16,0-46 15,0-1-15,0 1 16</inkml:trace>
  <inkml:trace contextRef="#ctx0" brushRef="#br0" timeOffset="-191933.47">16534 11289 0,'-24'0'15,"0"0"1,1 0-16,-1 0 0,1 0 15,-1 0 17,1 0-32,23 70 31,-24 24-15,24-47-1,0-23-15,0-1 16,0 24-16,47-23 31,0 23-15,0-47-1,-23 0-15,0 0 16,-1 0-16,1 0 16,-1 0-16,1 0 15,-1 0 1,-23-24-1,0 1 1,0-1 0,0 1-16,0-48 15,0 48 1,-23-48-16,-119-70 31,72 141-15</inkml:trace>
  <inkml:trace contextRef="#ctx0" brushRef="#br0" timeOffset="-191446.8299">16722 11618 0,'23'23'16,"1"1"-16,-1 23 16,1-24-16,-24 1 15,23 23 1,-23 0 0,0 0-1</inkml:trace>
  <inkml:trace contextRef="#ctx0" brushRef="#br0" timeOffset="-190261.67">17098 11171 0,'0'-24'31,"0"1"-15,47 23-16,24 0 16,-24 0-16,0 0 15,0 0 1,-24 0-16,-23 47 62,0 71-46,0-48 0,0 1-16,0-48 15,0 1-15,0-1 16,0 1 0,-23-1-1,46 1 126,24-24-141,-23 0 15,46 0-15,-46 0 16,23 0-16,-24 0 16</inkml:trace>
  <inkml:trace contextRef="#ctx0" brushRef="#br0" timeOffset="-189639.9499">18156 11147 0,'-23'0'16,"-24"0"-1,0 0-15,0 0 16,0 0 0,23 0-1,1 47-15,-1-23 16,24 0-16,-23 23 16,-1 0-16,24 23 31,0-46-16,0 23-15,0-24 16,0 24 0,0-23-16,24-24 15,23 0-15,-24 0 16,1 0-16,-1 0 16,24 0-1,-47-24-15,47-23 16,-47 24-1,0-24 1,0 0-16,0 23 0,0 1 16,0-24-16,-23 47 15,23-24 17</inkml:trace>
  <inkml:trace contextRef="#ctx0" brushRef="#br0" timeOffset="-189229.4799">18439 11618 0,'0'0'0,"23"23"16,-23 1 0,0-1 15,0 1 0,0-1-31,-23-23 16</inkml:trace>
  <inkml:trace contextRef="#ctx0" brushRef="#br0" timeOffset="-188719.12">19003 10936 0,'0'23'47,"0"24"-47,0 47 15,0-70-15,0 70 16,0-23-16,0 46 15,0-46-15,0 23 16,0-47-16,0 23 16,0-46-16</inkml:trace>
  <inkml:trace contextRef="#ctx0" brushRef="#br0" timeOffset="-188110.72">18885 10912 0,'-47'47'47,"24"24"-32,-1-24-15,1 23 32,-1-23-32,1 1 0,-24 46 15,23-71 1,24 1-1,0-1-15,24-23 94,23 0-78,-24 0-16,48 0 15,-1 0-15,-46 0 16,70 0 0,-47 0 31,-23 0-32,23 0 1</inkml:trace>
  <inkml:trace contextRef="#ctx0" brushRef="#br0" timeOffset="-187510.43">19779 11077 0,'-70'-47'0,"-1"47"31,24 0-15,0 23-16,23 24 15,1-47-15,23 71 16,0 0-16,-47-24 16,47 0-16,0-24 15,0 48-15,0-48 16,0 24-16,0-23 15,0 23-15,23-24 16,24 1-16,-23-24 16,23 0-1,0 0-15,-24 0 16,48 0 15,-71-24-31,0-70 16,0 24-16,0-24 0,0 23 15,0 24 1,0 0-16,0 23 16,0 1-16,-47 23 47,23 0-32,1 23-15</inkml:trace>
  <inkml:trace contextRef="#ctx0" brushRef="#br0" timeOffset="-187112.52">20179 11547 0,'0'24'0,"0"-1"32,0 1-17,0-1-15,0 1 16,0-1-16,0 48 16,0-24-16,0 0 15,0 0-15,-47 0 16</inkml:trace>
  <inkml:trace contextRef="#ctx0" brushRef="#br0" timeOffset="-185363.61">20508 10912 0,'24'-23'16,"23"-1"0,0 24-16,23 0 15,-23 0-15,24 0 16,23 0-16,-47 0 15,0 0 48,-47 47-32,0 0-31,0 0 31,-23 0-31,-1-47 0,24 24 157,0-1-157,0 1 15,0 23 1,0-24 0,24-23 30,-1 24-46,-23 0 16,0-1 15,0 1-31,0 23 16,0-24 0,0 1-1,-23-24 1,-1 0 15,-23 0-15,23 0-16,-23 0 15</inkml:trace>
  <inkml:trace contextRef="#ctx0" brushRef="#br0" timeOffset="-184660.52">21566 10865 0,'0'-23'16,"-23"23"0,-48 0-16,48 23 15,-1 24 1,1 24-16,23-48 31,0 1-31,0-1 0,0 1 16,0 23-1,0-24 1,70 24-16,-46 1 16,23-1-16,47 23 15,-70-70-15,46 24 16,-46-24-1,-1 0 1,1 0 0,-1-24-1,-23 1-15,0-71 16,-23 23-16,-1 0 31,-23 1-31,24 46 16,-1 24-1,-23 0 17,24 0-17,-1 0 1</inkml:trace>
  <inkml:trace contextRef="#ctx0" brushRef="#br0" timeOffset="-184303.74">22201 11336 0,'24'23'16,"0"1"-16,-24 93 16,0-93-1,0 46-15,0 24 16,0-23-16,0-1 15,0-22-15,0-25 16,0 24-16,-71-47 31</inkml:trace>
  <inkml:trace contextRef="#ctx0" brushRef="#br0" timeOffset="-183343.96">22884 10677 0,'-48'-23'16,"25"23"-16,-24 0 15,0 47 1,0 23-16,47-46 0,-24-1 16,24 1-16,0 23 15,0-24-15,0 24 16,0 47 15,0-23-31,0-48 0,47 1 16,24 70-1,-48-94-15,72 71 16,-25-48-16,1-23 16,-1 0-16,-46 0 15,-1 0-15,-23-23 32,0-1-17,0-23-15,0-24 16,0 48-16,0-1 15,-23 24 17,-1 0-32,1 0 15,-1 0 1,1 0-16,23 24 31,0-1 0,0 1-31,0 0 16</inkml:trace>
  <inkml:trace contextRef="#ctx0" brushRef="#br0" timeOffset="-182733.4799">23848 10748 0,'-24'0'0,"1"0"16,-24 0-16,23 0 15,-23 0 1,24 0 0,-48 47-16,24 0 15,0 23-15,47 1 16,0-24-1,0 23-15,0 1 16,0-24-16,0 0 16,0 24-16,47-24 0,-23 0 15,23 0-15,0-24 16,-24 1 0,24-1-16,0-23 15,-47-47 1,0-188-1,0 117-15,0 1 16,0 23-16,0 47 16,0 0-16,-23 0 15,-1 23 1,1 24 15,-1 0-15</inkml:trace>
  <inkml:trace contextRef="#ctx0" brushRef="#br0" timeOffset="-182362.69">24248 11265 0,'0'24'0,"0"-1"16,0 1 0,0-1-1,0 24-15,0 24 16,0-48 0,0 1-1</inkml:trace>
  <inkml:trace contextRef="#ctx0" brushRef="#br0" timeOffset="-181662.43">24765 10701 0,'0'-24'16,"-24"24"0,1 0-1,-1 0 1,24 24-16,0 23 16,0-24-1,0 24-15,0-23 16,0 46-1,0-46-15,24-1 16,70 71 15,-94-70-31,47-1 16,-23-23-16,-1 24 16,1-1-1,-24 1 1,23-24-16,-23 23 15,24-23 1,-24 48 15,23-48-15,-23 23 0,-47-23 62,-47 0-78,71 0 15,-48 0-15,0 0 16</inkml:trace>
  <inkml:trace contextRef="#ctx0" brushRef="#br0" timeOffset="-181278.14">24694 10630 0,'47'0'47,"71"0"-31,-71 0-16,0 0 15,24 0-15,-48 0 16,1 0-16,-1 0 16,1 0-1,-1 0-15,1 0 0</inkml:trace>
  <inkml:trace contextRef="#ctx0" brushRef="#br0" timeOffset="-180685.84">25588 10630 0,'0'-23'31,"-47"23"-15,24 0-1,-1 0-15,1 23 0,-1 24 16,24 0-16,-23 0 16,23 47-1,-24-23-15,24 23 16,0-47 0,0 0-16,0 0 15,24-47-15,23 47 16,47-47-1,-71 0 1,24 0 0,-47-47-16,0-47 15,0 23-15,0 1 16,0-24 0,0 23-16,-23 48 15,-1-1 1,1 24-1,-1 0 1,-23 0-16,24 24 16,-1 23-16</inkml:trace>
  <inkml:trace contextRef="#ctx0" brushRef="#br0" timeOffset="-180038.34">26176 11171 0,'0'-24'15,"-23"48"32,23 23-47,0 24 16,0-24-16,-24-24 15,1 48-15,-1-48 16</inkml:trace>
  <inkml:trace contextRef="#ctx0" brushRef="#br0" timeOffset="-179087.69">26623 10983 0,'-47'0'47,"0"0"-32,23 23 1,24 1 0,0 117-1,0-118-15,0 1 0,0 23 16,0 0-16,71-23 16,-24-24-16,24 0 15,-48 0-15,48 0 16,-48 0-16,1 0 31,-24-24-15,0 1-16,0-48 15,0 0 1,0 24 0,0 24-16,-71-24 15,48 0-15,-48 0 16,71 23-16,-24 1 15,-46-1 17,46 24-32,1-23 0,-71-1 15,94 1 1,-24-1 0,24 1 15,0-1-16,0-23 1,0 24 0,24 23-1,23-24-15,-24 24 32,1 0-17,-1 0 1,24 24-1,-23-1 1,-1 1-16,-23 46 16,24-46-1,-24-1-15,0 1 16,0-1-16,0 1 16,0-1-16,0 1 15,0-1 16</inkml:trace>
  <inkml:trace contextRef="#ctx0" brushRef="#br0" timeOffset="-178518.96">27423 10677 0,'0'-23'47,"-24"23"-47,-23 23 15,0-23-15,23 47 16,1-23-16,23 23 16,0 0-16,0 23 15,-24 1-15,24-24 16,0 0-16,0 23 15,24-23 1,-1-47 0,48 0-16,0 48 15,-24-48-15,23 0 0,-46 0 16,23 0-16,-24 0 16,-23-48-1,0 25 1,0-1-16,0-23 0,0-23 15,-23-1 1,-24 1-16,0 23 16,23 23-16,-23 24 15,47-23-15,-23 23 16</inkml:trace>
  <inkml:trace contextRef="#ctx0" brushRef="#br0" timeOffset="-178175.68">28105 11171 0,'23'23'0,"-23"25"32,0-25-17,0 24-15,-23 24 16,23-1-16,0-23 15,0-23 1</inkml:trace>
  <inkml:trace contextRef="#ctx0" brushRef="#br0" timeOffset="-177368.09">28293 10559 0,'0'-23'46,"23"23"-14,212 0-17,-211 0-15,23 0 16,0 0-16,-23 0 16,23 0-16,0 0 15,0 0-15,-24 0 16,1 0-1,-1 0 17,-23 47 108,-70 118-124,70-71 0,0-24-16,0-23 15,0 0 1,0 0 62,0-23-62,23-1-16</inkml:trace>
  <inkml:trace contextRef="#ctx0" brushRef="#br0" timeOffset="-176775.62">29869 10630 0,'0'-47'46,"-24"23"-30,-70 24-16,70 0 16,-23 0-16,-23 0 15,46 0 1,1 0-16,-24 118 16,47-71-16,-24 0 15,24 24-15,0 23 16,24 188 15,23-235-31,-24 0 16,1-47-1,23 0-15,0 0 0,0 0 16,0-118 0,-24 24-16,-23-235 31,0 282-31,-47-47 15,24 94 1,-1-23-16,1-1 16,-1 24-16,-23 0 15,24 0-15,-48 0 16,1 0-16,-24 0 16</inkml:trace>
  <inkml:trace contextRef="#ctx0" brushRef="#br0" timeOffset="-174678">13006 12041 0,'-24'0'47,"1"47"-32,-24 47-15,0-70 16,-47 70-1,-24 23-15,-23-70 0,47 24 16,0 0 0,70-48-16,1-23 0,-1 0 15,1 0 1,-48 0-16,48 0 16,-48 0-1,0 0-15,-352 94 31,306-70-31,-72 23 16,72-24 0,-48 1-16,48-24 15,-25 0-15,-22 0 16,46 0-16,-70 0 16,70 0-16,48-24 15,-24 1-15,-24-1 16,-46-23-16,-1 0 15,47 0-15,1 24 16,-48-71-16,24 46 16,-24-46-1,24 47-15,24-47 0,23 47 16,-47-47-16,-48 0 16,95 0-16,0 23 15,-23-23-15,46 24 16,-329-212-1,283 211 1,46 1-16,-23 22 16,24-46-1,-25 71-15,25-48 16,-48-46 0,71 70-16,-23-24 0,46 24 15,-46-23 1,46-1-16,-46 0 15,46 48-15,-70-95 16,47 24 0,23 47-16,-23-23 15,24-1-15,-1 1 16,-70-95-16,47 71 16,24 23-16,-1 24 15,1-23-15,-1-118 31,-23 93-15,24 72-16,23-24 0,0 23 16,-24-23-16,1 0 15,-1 0-15,24 24 16,-23-1-16,23 1 16,0-1-1,0 1-15,-24-24 0,0 0 16,1 23-1,23-23 1,0 24 0,-24-24-1</inkml:trace>
  <inkml:trace contextRef="#ctx0" brushRef="#br0" timeOffset="-173454.22">5597 8725 0,'0'71'94,"-23"23"-79,23-71-15,-47 95 16,47-48 0,0-23-16,0-23 15,0-118 110,47 47-109,-24 0-16,-23-24 15,24 48 1,-24-48-16,23 1 0,-23 46 16,0-23-16,0 23 15,0 1 1,24-1 0,-24 1-16,47 23 218,24 47-202,23 24-16,-71-48 0,48 24 16,-48-23-16,48 46 15,23-23-15,-71 0 16,24 0-1,-23-23-15,-1-1 16</inkml:trace>
  <inkml:trace contextRef="#ctx0" brushRef="#br0" timeOffset="-171984.02">12277 12347 0,'23'-24'47,"118"-23"-47,-47 47 16,24-23-16,-47-1 15,-1-23-15,-46 47 16,23-23-16,0-1 16,0 1-1,0-1-15,-24 24 16,24 0-1,-23 0-15,-1 0 63,1-23-47,-1 23-1,1 0-15,-1 0 203,-23 47-187,-47 47-16,47 23 16,-23-23-16,23-47 15,-24 24-15,24-47 16,0-1-16,0 1 15</inkml:trace>
  <inkml:trace contextRef="#ctx0" brushRef="#br0" timeOffset="-162895.94">7644 7408 0,'0'24'62,"0"-1"-62,0 1 16,0-1-16,47 24 16,-24 0-16,-23-23 15,24-1-15,-1 24 16,24 0-16,-47-23 15,47 23-15,0 0 16,0-24 0,-47 1-1,71 23 1,-24-24 15,-24 1-31,1-24 16,46 23-1,-46 1-15,23 23 32,0-23-32,-23-1 15,-1-23-15,24 24 16,-23-24 0,23 0-1,23 0 1,1 47-16,-48-47 15,24 0-15,0 0 16,-23 0-16,23 0 16,0 0-16,0 0 15,-23 0-15,23 0 16,23 0-16,-46 0 16,46 0-16,-46 0 15,23 0-15,-24 0 16,48 0-16,-48 0 15,48 0-15,-24 0 16,0 0-16,0 0 16,-23 0-16,-1-24 15,24 24-15,-23-23 16,46-1-16,-23 1 31,0 23-31,24-71 16,-48 71-16,24-24 15,-23 24-15,46-23 32,-46-1-32,23 1 15,-47-1-15,94 24 16,-70-70-16,46-1 16,-70 48-1,47-24-15,-47 23 16,24 24-16,-24-23 31,0-1-31,0-23 16,0 24-16,23 23 15,-23-24-15,0-23 16,24 0 0,-24 24-1,23 23-15,-23-24 31,0-23 1,0 23 61</inkml:trace>
  <inkml:trace contextRef="#ctx0" brushRef="#br0" timeOffset="-138806.64">28246 3081 0,'94'0'47,"423"117"-47,-282-23 16,-141-47-16,24 24 15,-94-48-15,-24 1 16,47 23-16,-47 23 16,0 1-16,0 0 15,0 70 1,-47 47-16,0-94 0,-24 47 16,71-47-16,0-23 15,0-1 1,0 1-16,0-48 15,0 24-15,0-23 16,24 46-16,-1-70 0,71 236 31,-70-142-15,23 47-16,-47-24 16,0 24-16,0 24 15,0-24-15,0 47 16,0-23-16,47 0 15,23-24-15,1 0 16,23-47-16,23 0 16,-46 0-16,-47-47 15,-24-23-15,23 23 16,-23 23 0,0-46-16,0 70 15,0 70 1,0-93-1,47 47-15,0 23 16,47 23-16,-47-23 16,118 212 15,-165-188-15,0-95-16,0-46 0,-24-1 15,48 24 1,-24 24-16,0-24 15,0 0-15,0 141 16,0-70 0,47 46-16,-24 1 15,48 47-15,-47-95 16,-24-46-16,0 70 16,0-70-1,0-24-15,0 0 16,0 23-16,0 24 15,0-47 1,0 47-16,0-23 0,0 0 16,0-24-16,0 23 15,0 1-15,47 46 16,-24-46-16,1 46 16,-1-70-16,-23-23 15,0-1-15,0 1 47,0 23-31,0 0-16,0 0 15,0 0-15,0 24 16,0-48 0,0 48-16,0 23 15,47 141 1,-47-188-1,24-23-15,-24 23 16,23-47 0,1 0-16,46 0 15</inkml:trace>
  <inkml:trace contextRef="#ctx0" brushRef="#br0" timeOffset="-138135.55">30174 5221 0,'0'23'32,"0"142"-17,24-47-15,-1 93 16,24 1-16,-23 23 16,-1-23-1,1-24-15,23-24 16,-47-69-1,0-142 64,0 23-64,-24-23-15</inkml:trace>
  <inkml:trace contextRef="#ctx0" brushRef="#br0" timeOffset="-137517.99">30174 5150 0,'24'0'0,"-1"-23"15,118 23 17,-47 0-32,71 0 15,-47 0-15,23 0 16,23 94-16,-46-47 16,-47 23-16,-48-46 15,1-1-15,-1 1 16,-23-1-1,0 1-15,0-1 16,0 1-16,0 23 16,0-23-1,-47 23-15,-23-24 16,23 1 0,-71-1 15,47 1-31,-70-24 15,71 0-15,-1 0 16,48 0-16,-1 0 16,1 0-1</inkml:trace>
  <inkml:trace contextRef="#ctx0" brushRef="#br0" timeOffset="-136813.3299">31162 6067 0,'0'-23'31,"-94"23"-15,23 0 0,48 23-16,-24 48 15,-141 164 1,141-117 0,23-48-16,24-23 15,0 0-15,0 0 16,94-47 15,24-23-15,-71-1-16,0-70 15,-24 71-15,1-48 16,-24 48-16,0-24 16,0 0-1,0 117 95,0-23-95,0 24-15,23-24 16,1-24-1,23 1 17,94-71-32</inkml:trace>
  <inkml:trace contextRef="#ctx0" brushRef="#br0" timeOffset="-136302.57">31726 5997 0,'-23'0'47,"-24"70"-47,23-23 0,24-23 15,0 47 1,0-24-16,0 0 16,0 0-1,0 0-15,24-47 16,-1 47-16,1-47 31,-1 23 0,-23 1-15,0-1-16,0 1 16,0-1-1,0 1 17</inkml:trace>
  <inkml:trace contextRef="#ctx0" brushRef="#br0" timeOffset="-135809.78">32056 6044 0,'0'47'63,"0"-24"-48,0 25-15,0-1 16,47-24 0,-24 24-16,24 0 0,-23-23 15,-1-1-15,-23 1 94,0-1-94,0 1 16,0-1-1,-23 1 1,-1-24 31</inkml:trace>
  <inkml:trace contextRef="#ctx0" brushRef="#br0" timeOffset="-135181.27">33067 5762 0,'24'0'31,"-1"0"1,24 0-32,47 23 31,-94 1-16,0-1-15,0 1 16,0-1 0,0 24-16,-23 0 15,-24 0-15,0 24 16,0-48-16,0 48 16,23-47-16,24-1 31,24-23 63,140 0-94,-93 0 15,-24 0 1,-24 0-16</inkml:trace>
  <inkml:trace contextRef="#ctx0" brushRef="#br0" timeOffset="-134527.87">33255 5268 0,'0'0'0,"-23"0"0,-24 0 16,0 0-1,-47 0 1,23 0-16,24 23 16,-24 48-16,1-24 15,-1 47-15,24-23 16,-23 70-16,46-71 15,24 24-15,0 24 16,0-1-16,0-22 16,0-1-16,47 0 15,-47-24-15,118 48 16,-1 23 0,-70-94-16,-23-23 15,23-24-15,24 0 16,-48 0-16,24 0 15,0 0-15,0 0 16,24 0-16,-1-48 16,24 1-16,24-47 15,-71-23-15,24-71 16,-48 94-16,-23-142 16,0 1-1,0 71-15,0-95 0,-118 24 16,1 23-16,23 118 15,-24-47 1,-23 70-16,94 71 0,24 0 16,-25 0-1,1 0-15,-23 24 16,46 23-16,24 23 16,-94 1-16</inkml:trace>
  <inkml:trace contextRef="#ctx0" brushRef="#br0" timeOffset="-131536.46">30339 2352 0,'165'0'31,"-24"0"-15,-71 0-1,-46 0-15,23 0 0,-24 23 63,-23 24-63,0 24 15,0-1-15,-23 24 16,-1-70-16,24 23 16,-70 70-16,46-117 15,-23 47-15,24-47 16,-1 24-16,24-1 16,-23-23-1,234 0 95,-23 0-95,-70 0-15,-24 0 0,24 0 16,-48 0-16,-23 0 15</inkml:trace>
  <inkml:trace contextRef="#ctx0" brushRef="#br0" timeOffset="-131070.59">31374 2116 0,'0'71'15,"0"23"1,0 0-16,0 0 16,0 24-16,0 70 15,0-24 1,0 1-16,0 94 15,0-142 1,0 25 0,0-119-1,0 1-15,0-1 16</inkml:trace>
  <inkml:trace contextRef="#ctx0" brushRef="#br0" timeOffset="-130320.16">31821 2916 0,'23'-24'63,"24"24"-63,0 0 15,0 0-15,-23 0 16,23 0 0,0 0-16,0 71 15,-47 23 17,0-70-32,0 46 0,0 1 15,0-24-15,0 0 16,-24-24-16,1-23 15,-1 24 1,-46 23-16,46-47 16,24 23-1,-23-23-15,-1 0 16,118 0 62,24 0-62,46 0-16,48 0 15,23 0-15,0 0 16,-93 0-16,-95 0 31,-71 0 0,-93-23-31,69 23 16,-22-24-16,23 24 16</inkml:trace>
  <inkml:trace contextRef="#ctx0" brushRef="#br0" timeOffset="-129748.7">32550 2728 0,'70'0'63,"24"0"-63,-23 0 15,-24 0-15,23 0 16,-23 0 0,-23 0-16,-1 0 15,1 0-15,0 0 47,-1 0 0,-23 23-47,-47 24 16,-24-47-16,1 71 15,-1-48-15</inkml:trace>
  <inkml:trace contextRef="#ctx0" brushRef="#br0" timeOffset="-129367.38">32409 3292 0,'0'-23'63,"47"23"-63,47 0 16,0-24-16,23 24 15,-46-23-15,23 23 16,-24-24-16,48 1 15,-71 23-15,-23 0 16,-1 0-16,-46 0 78</inkml:trace>
  <inkml:trace contextRef="#ctx0" brushRef="#br0" timeOffset="-128444.79">33443 2375 0,'0'-23'0,"24"23"47,-1 94-32,1 0-15,46 23 16,-70-46-16,0 23 15,24 0-15,-24 24 16,23-48 0,-23-23-16,0-23 0,0 23 15,0-24 1,0 1-16,24-24 109,-24-71-93,0 1 0,0-1-16,0 24 15,0-47-15,0 23 16,-24-23-16,-23 24 15,24-24-15,23 47 16,0-24-16,-24 1 16,24 46-1,-23 48 204,-1-24-203</inkml:trace>
  <inkml:trace contextRef="#ctx0" brushRef="#br0" timeOffset="-126704.21">24577 1999 0,'70'0'47,"1"0"-47,23 0 15,-23 0-15,-24 0 16,141 0-16,-47 0 15,47 47-15,0-47 16,47 0-16,1 0 16,352 0 15,-142 0-15,-328 0-16,-24 23 15,0 1-15,0-24 16,-23 23-16,46 24 15,-46-23-15,23-1 16,24 24-16,23-23 31,-24 47-31,-23-24 0,0 47 16,-23-71-16,70 71 16,-47 0-16,-23-47 15,23 24 1,-94-48-16,23 1 15,24 23 1,24 24 0,-71-48-16,23 24 15,48 0-15,0 47 16,-1-47-16,-46 47 16,23-70-16,23 46 15,-23 1-15,24-24 16,-24 0-1,0-23-15,0 46 16,47-46-16,-23 23 16,23 0-16,23-24 15,24 24-15,0-23 16,-23-24-16,-24 0 16,-47 0-16,47 0 15,0 0-15,71 0 16,0 0-16,-24 0 15,47 0-15,0 0 16,0 23-16,-47 24 16,-70-47-1,-24 0-15,164 0 32,-116 0-32,22 0 15,95 0-15,46 0 16,-46 0-16,-94-23 15,-1 23-15,1 0 16,-71-47 0,0 47-16,0 0 15,-23-24-15,-1 24 16,1 0-16,-1 0 31,-23 24 16</inkml:trace>
  <inkml:trace contextRef="#ctx0" brushRef="#br0" timeOffset="-108821.5">31162 10489 0,'-23'0'15,"23"94"-15,0-23 16,-24 493 15,24-188-15,0-188-16,0-70 15,0-24-15,0-23 16,24-48 0</inkml:trace>
  <inkml:trace contextRef="#ctx0" brushRef="#br0" timeOffset="-108230.27">31021 10818 0,'70'-47'16,"48"24"-16,0 23 15,-1-24-15,48 24 16,-71 0 15,-47 0-31,0 47 16,-47 0-16,24 0 15,-1 0-15,-23-23 16,0 23-16,0-24 16,0 24-16,0 0 15,-23 0 1,-24-23-16,-95-24 15,48 23-15,-47 25 16,0-48-16,47 0 16,23 0-16,48 0 15,-24 0 1,23 0-16,1 0 16,-1-24-16,24 0 31</inkml:trace>
  <inkml:trace contextRef="#ctx0" brushRef="#br0" timeOffset="-107511.58">31844 11782 0,'0'0'0,"-23"-47"16,-1 47-16,1 0 0,-48 0 16,47 0-1,-23 0-15,24 0 16,-24 47-1,47-23 1,0-1-16,0 25 16,0-1-16,0 0 15,23-24-15,1 1 16,-1-24 15,1 0-31,-1 0 16,1 0 15,-24-47-31,0 23 16,0 1-1,0-1 1,0 48 46,0 23-62,0 23 16,23-23-16,1-47 16,-24 24 15</inkml:trace>
  <inkml:trace contextRef="#ctx0" brushRef="#br0" timeOffset="-106976.03">32032 11665 0,'0'-24'31,"-47"48"-15,47-1-16,0 1 0,-23 23 16,23-24-16,0 1 15,0-1 1,0 25-1,23-25-15,1 24 16,23-23-16,-24-1 16,24 1-1,-23-24 1,-1 23 0,-23 1-1,0-1 48,0 24-32,-47-47-31,24 24 16,-1-24-1,-46 0 16,46-24-31,-23-46 0</inkml:trace>
  <inkml:trace contextRef="#ctx0" brushRef="#br0" timeOffset="-106447.7899">32267 11665 0,'0'0'0,"-23"0"16,-48 0-1,71 23-15,0 24 32,0-23-17,0 46-15,0-46 16,24 0-16,46-24 16,-70 23-1,47 1-15,-23-24 16,-1 0-16,1 0 15,23 23 1,-47 1 0,0-1 15,0 24-15,0-23-1,-23-24 1,-1 0-1,0 0 17</inkml:trace>
  <inkml:trace contextRef="#ctx0" brushRef="#br0" timeOffset="-105623.98">32973 11571 0,'23'-24'47,"48"1"-32,-47 23-15,-1 0 16,-23 23 15,0 1-31,0 23 0,0 47 31,-23-47-31,-1-24 16,-23 24-16,0-23 16,23-24-16,1 0 15,46 0 63,24 0-62,24 0 0,-47 0-16,-1 0 15,1 0 1,-1 24 0,1 23 15,-24-24-31,0 1 15,0-1 17,0 1-32,-47-1 31,23-23-31,1 0 16,-24 0-16,-1 24 15,1-24 1</inkml:trace>
  <inkml:trace contextRef="#ctx0" brushRef="#br0" timeOffset="-105334.16">32855 12041 0,'0'71'62,"-23"-1"-62,-353 236 31,164-235-15,-423-1-16</inkml:trace>
  <inkml:trace contextRef="#ctx0" brushRef="#br0" timeOffset="-101984.4899">13476 13358 0,'0'71'47,"0"23"-31,24 23-16,23-23 15,-47 1 1,0 22-16,23-70 0,1-23 15,-24 23-15,0 0 16,0-71 78,0 1-79,0-1-15</inkml:trace>
  <inkml:trace contextRef="#ctx0" brushRef="#br0" timeOffset="-101150.5">14299 13358 0,'0'0'0,"-47"-47"0,24 47 31,-1 0-15,-23 24-16,24-24 15,-71 70 1,70-46-16,-23 23 16,47 23-16,-47 1 15,47-1-15,-24-46 16,24-1 31,47 1-47,1 23 15,-1-23-15,23-1 16,-23 1-16,24-24 16,23 47-16,0-24 15,-71-23-15,48 0 16,-48 0-16,1 0 16,-1 0-1,-23-70 1,24 23-16,-24-24 15,0 0-15,0 1 16,0 23 0,0-24-16,0 24 0,-47-23 15,0-1-15,23 71 16,1-70 0,-24 46-1,23 24 1,1 0-1,-1 0-15</inkml:trace>
  <inkml:trace contextRef="#ctx0" brushRef="#br0" timeOffset="-100644.7099">14840 13758 0,'0'24'0,"0"-1"16,0 1-16,47-1 16,-47 24-1,0-23-15,0 23 16,0-24-16,0 24 15,0-23 1,0-1 0,-23-23-16,-1 0 15,1 0 1,-1-23 0</inkml:trace>
  <inkml:trace contextRef="#ctx0" brushRef="#br0" timeOffset="-99615.23">15287 13264 0,'47'-23'62,"-23"23"-46,23 23 0,-24-23-1,24 24-15,0 23 16,-23-24-1,-1 1-15,1-1 16,-24 24 31,0-23-47,-47-1 16,47 1-1,-47-1-15,23 1 16,1-1-16,-1-23 15,-70 24 1,118-24 125,46 23-126,1-23-15,-24 24 16,23-24-16,24 0 31,-47 0-31,-23 0 0</inkml:trace>
  <inkml:trace contextRef="#ctx0" brushRef="#br0" timeOffset="-99040.01">16181 13194 0,'-47'0'0,"23"0"15,-23 0-15,0 0 16,0 0-16,0 0 16,-24 0-16,24 23 15,47 1-15,-23-1 16,23 95 15,23-95-31,1 48 16,23-48-16,24 48 15,-48-48-15,24 1 16,0-24-16,0 0 16,47 0-1,-70 0 1,-24-24 0,0-23-1,0 24-15,-24-1 16,-23-23-16,0 47 15,-23-47-15,46 47 16,1-23-16,-1 23 16,1 0 15</inkml:trace>
  <inkml:trace contextRef="#ctx0" brushRef="#br0" timeOffset="-98565.92">16275 13546 0,'23'47'0,"-23"-23"32,0 23-32,0 23 31,0-46-15,0 0-16,0-1 15,-23 1-15,-1-24 16,1 0-1,-24 0 1</inkml:trace>
  <inkml:trace contextRef="#ctx0" brushRef="#br0" timeOffset="-97966.73">17098 13099 0,'0'-23'15,"0"-1"-15,0 142 63,23-47-63,-46-71 16,23 47-16,0 0 15,0 0-15,23-24 16,1 1 31,-24-1 31,-24-23-63</inkml:trace>
  <inkml:trace contextRef="#ctx0" brushRef="#br0" timeOffset="-97354.63">17051 13123 0,'-47'0'31,"0"47"-15,23-23-16,-46 23 15,23 0-15,23 0 16,-46-24-16,46 1 16,24-1-1,24-23 63,-1 0-62,48 0 0,-1 0-16,-23 0 15,24 0-15,-1 0 16,1 0-16,-47 0 15,-1 0-15,1 0 16</inkml:trace>
  <inkml:trace contextRef="#ctx0" brushRef="#br0" timeOffset="-96798.5399">17756 13123 0,'-23'0'16,"-1"0"-1,1 0-15,-24 0 16,0 0 0,23 118 15,24-95-31,0 1 0,0-1 16,0 1-16,0-1 15,24 24-15,23-23 31,0-1-31,-47 1 16,47-24-16,0 0 16,-23 0 15,-24-94 0,0 70-15,-48-23-16,1 24 15,-23-48-15,23 71 16,23 0 0</inkml:trace>
  <inkml:trace contextRef="#ctx0" brushRef="#br0" timeOffset="-96255.72">18439 13640 0,'0'71'63,"0"-48"-63,0 25 15,0-25 1,-48 1-1,1-1-15,47 24 32</inkml:trace>
  <inkml:trace contextRef="#ctx0" brushRef="#br0" timeOffset="-92903.42">13359 12841 0,'47'0'47,"23"0"-47,24 0 15,24 0-15,46 0 16,25 0-1,-72 0-15,-46 0 16,-1 0-16,24 0 16,0 0-16,71 0 15,23 0-15,-47-47 16,-23 47-16,-1-24 16,72 24-16,-72 0 15,-23 0-15,71 0 16,0 0-16,-48 0 15,-23 0-15,-23 0 16,-1 0-16,-23 0 16,24-23-16,47-1 15,-24 24-15,47-23 16,23-1-16,-140 24 16,93 0-1,-46 0-15,23 0 16,-23 0-16,-1 0 15,1 0-15,-24-23 16,23 23-16,1 0 16,23-24-16,24-23 15,-95 47-15,24 0 16,-23 0-16,-1 0 31,1 0 125,46 0-156,-46 47 16,93 376 0,-93-352 15,-1 0-31,-23-1 16,0-46-16,0-1 15,24 24-15,-1 0 31,-23-23-15,0 23 0,0-24 15,0 48 0,-23-71-31,23 47 31,-47 70-15,23-46 0,1-71-16,23 24 15,0-1 1,-24-23-16,1 24 31,-48-1-31,24-23 16,24 0-16,-71 0 15,47 47-15,0-47 16,-24 0-16,-23 0 16,0 0-1,-71 0-15,95 0 0,-24 0 16,-24 0-16,-70 0 16,23 0-1,48 0-15,-72 0 16,-22 0-1,-142 24-15,141-1 16,71-23-16,71 24 16,-24-1-16,47-23 15,23 0 1,-23 0-16,0 0 16,-47 0-1,23 24-15,1-24 16,23 23-16,-47-23 15,0 24-15,-71 23 16,118-47-16,0 0 31,-24 0-31,24 0 16,24 0-16,-1 0 16,48 0 93</inkml:trace>
  <inkml:trace contextRef="#ctx0" brushRef="#br0" timeOffset="-91466.18">18697 12935 0,'0'-24'63,"24"24"-48,211 0 17,-212 0-1,-23 24-16,0-1 1,0 24 0,0 0-16,0 0 15,0 1 1,0-1 0,-47 23-16,24-70 0,-1 24 15,95-24 110,-1 0-109,1 0-16,-24 0 15,24 0-15,-48 0 16,24 47 0,-47 0 15,0-24-15,0 48-16,0-48 31,-23-23-31,23 24 0,-24-1 15,1-23-15,-24 0 32,23 0-32,-46 0 15,-48 0-15,94 0 16,-23 0-16,24 0 16,-24 0-16,23 0 15</inkml:trace>
  <inkml:trace contextRef="#ctx0" brushRef="#br0" timeOffset="-90917.2399">20273 12911 0,'-24'0'0,"-93"0"32,70 0-32,-118 165 31,118-118-31,0 24 16,24-24-16,23 0 15,0-24-15,0 1 16,0-1-16,0 1 15,23-1-15,1-23 16,46 47-16,1-23 16,23-24-16,0 23 15,71-23 1,-142 0 0,-23-94-1,-47 71 1,23-71-16,-23 47 15,24 23-15,-24-23 16,23 47 0,-23 0-16,0 0 15,0 0 1</inkml:trace>
  <inkml:trace contextRef="#ctx0" brushRef="#br0" timeOffset="-89880.37">13641 14769 0,'0'-23'31,"47"70"16,-24 0-31,1 47-16,-24-47 0,0-24 16,23 25 46,1-25-46</inkml:trace>
  <inkml:trace contextRef="#ctx0" brushRef="#br0" timeOffset="-89214.66">14229 14722 0,'0'-23'15,"-24"23"-15,1-24 16,-1 24 0,1 0-1,-1 0-15,1 0 16,-48 165 0,71-118-1,0 0 1,0-24-16,0 24 15,0-23 1,0 0 0,47-1-1,-23-23-15,46 0 16,-23 24-16,0-1 16,-23-23-16,-1 0 15,1 0 16,-24-47-31,0-24 16,0 1-16,0 46 16,0 1-16,0-48 15,-47 48 1,23 23 0,-23 0 46</inkml:trace>
  <inkml:trace contextRef="#ctx0" brushRef="#br0" timeOffset="-88829.55">14723 15052 0,'23'23'16,"-23"1"-16,0 46 15,0-46 1,0 23 0,0-24-16,0 1 46,-23-24-14</inkml:trace>
  <inkml:trace contextRef="#ctx0" brushRef="#br0" timeOffset="-87944.9899">15334 14605 0,'47'0'62,"24"0"-46,-48 0-16,48 23 16,-24 24-16,-47-23 46,0-1-14,0 1-32,0-1 0,0 24 15,0-23 1,-71-1-16,48 24 0,-1-23 16,-93 23-16,93-47 15,1 23-15,-1-23 16,71 0 109,94 0-110,-94 0-15,47 0 16,-47 0-16,71 0 31,-118-23 32,-24 23-48,-70-24 1,71 1-16</inkml:trace>
  <inkml:trace contextRef="#ctx0" brushRef="#br0" timeOffset="-87354.72">15993 14534 0,'0'-23'16,"-24"23"0,1 0-16,-1 0 15,-23 0 17,47 23-32,0 24 15,0-23 1,0 23-16,0-24 0,0 24 15,0-23-15,24 23 16,23-24 0,-24 1-1,24-1-15,-23-23 16,23 0 0,-24 0-1,1 0 1,-24-23-1,0-1 1,0-23-16,-24 24 16,24-1-16,-23 1 15,-24-1-15,23 24 47,-23 0-16</inkml:trace>
  <inkml:trace contextRef="#ctx0" brushRef="#br0" timeOffset="-86910.16">16251 14887 0,'47'94'47,"-47"-71"-47,24-23 0,-24 24 16,0 0-16,0-1 15,23 24 1,-46-47 46,-1 0-62</inkml:trace>
  <inkml:trace contextRef="#ctx0" brushRef="#br0" timeOffset="-85687.53">16651 14464 0,'24'0'31,"23"0"-31,0 0 16,0 0-1,0 0-15,0 0 16,0 0-16,-24 0 47,1 0-32,-24 23-15,0 1 16,0-1 0,0 1-16,0 46 15,0-23 1,-47-23 0,0-1-1,23-23-15,71 24 156,0-1-140,-23 1 0,-1-1-1,1 24 17,-24-23 14,-24-1-30,1 1 0,-1-24-16,1 0 15,-1 0-15,1 0 16,-1 0 0,-23 0-1,24 0 1,-48 0-16,48-24 31</inkml:trace>
  <inkml:trace contextRef="#ctx0" brushRef="#br0" timeOffset="-84978.19">17451 14581 0,'-24'0'15,"24"-23"-15,-23-1 16,-1 24-16,-23 0 31,0 0-31,0 0 16,0 0-1,24 0-15,23 47 16,0-23 0,0-1-16,23 48 31,1-71-31,-1 47 15,24 0 1,0 0-16,-23-47 16,-1 0-16,48 23 15,-48-23 17,1-23-17,-24-24 1,0-24-16,0 48 15,0-24-15,-47-24 16,23 71-16,1-23 16,-1 23 15,1 0-31,-24 0 16,23 0-1,24 47 1</inkml:trace>
  <inkml:trace contextRef="#ctx0" brushRef="#br0" timeOffset="-84597.4099">17780 14722 0,'24'0'0,"-24"24"15,0-1 1,23 1-16,1 23 15,-24-24 1,0 24-16,0-23 16,0 23-16,0-24 15,0 1 1,-24-24-16,1 0 31</inkml:trace>
  <inkml:trace contextRef="#ctx0" brushRef="#br0" timeOffset="-84048.07">18556 14252 0,'0'23'31,"0"48"0,0-48-31,0 1 16,47 23-16,-47 0 0,0-23 15,24-1 1,-24 1-16,0-1 16,0 1-1,0-1 17,0 1-32,0-1 78,-24-23-63,-23-23 1</inkml:trace>
  <inkml:trace contextRef="#ctx0" brushRef="#br0" timeOffset="-83407.07">18462 14252 0,'-47'23'47,"47"1"-47,-24-1 16,-23 24 0,24-47-16,-24 24 15,47 0-15,-71-1 16,71 1-16,-47-24 15,24 23-15,46-23 79,24 0-64,24 0 1,-24 0-1,23 0-15,-22 0 16,-25 0-16,48 0 0,-48 0 16,1 0-1,-1 0 1,1 0-16,-1 0 47</inkml:trace>
  <inkml:trace contextRef="#ctx0" brushRef="#br0" timeOffset="-82840.42">19262 14228 0,'0'0'0,"-24"-23"15,1 23 1,-1 0 0,1 0-16,-24 0 15,47 23-15,0 1 16,-24-24-16,24 47 15,0-24-15,0 48 32,0-47-32,0-1 15,47 24 1,0-47-16,-23 47 16,-1-47-16,48 0 15,-24 0-15,0 0 16,-24 0-1,-23-23 17,0-24-32,0 0 31,-23 47-15,-1-24-16,1 24 31,-1 0-31,1 0 15,-1 0-15</inkml:trace>
  <inkml:trace contextRef="#ctx0" brushRef="#br0" timeOffset="-79877.64">19779 14487 0,'47'0'47,"-23"24"-32,-1 23-15,1 23 16,-24-46-1,0 23 1,0 0-16,0 0 16,0-24-1,0 1 1,-24-24 0,1 0-1,23-24-15</inkml:trace>
  <inkml:trace contextRef="#ctx0" brushRef="#br0" timeOffset="-78958.51">20414 13970 0,'0'-24'31,"-23"71"-15,-1 24-16,-23-24 16,47 23-1,0-46-15,0-1 32,0 24-1,0 0-16,24 0-15,-1-23 16,24 0-16,-23-1 16,23-23-16,-24 0 15,1 0-15,23 0 16,-24 0-16,1 0 16,-1 0-1,1 0 1,-1-23-1,1-1-15,-24 0 16,0 1 0,0-1-16,-47-23 47,0 47-47,-24 0 15,1 0-15,-1 0 16,48 0-1,-24 0-15,-1 0 16,1 47 0,47-23-16,-23-24 31,23 23-15,0 1-1,0 0 1,0 23-16,0-24 15</inkml:trace>
  <inkml:trace contextRef="#ctx0" brushRef="#br0" timeOffset="-77720.25">21214 13923 0,'-24'0'16,"-70"47"0,47 23-16,-23-23 15,46 0 1,0-47-16,24 47 0,-23-23 15,23 23 1,0-24 0,47 71-1,-23-46 1,23-1-16,47 23 0,47-23 16,-47-47-16,23 24 15,-46-24-15,0 0 16,70 0-1,-118-118 1,-23 71 0,0 24-1,0-1 1,-23-23 0,23 23-16,-24 24 109,1 0-15,-1-23-94,1-1 15,23 1 1,-24 23-16,24-47 16,-23 23 15,-1 1-31,24-1 31,-24 1 16,1-1-31,-1 1-1,-23-1 1,24 1-1,-1-1-15,1 24 16,-1-23 0,-23 23 31,24 0-1</inkml:trace>
  <inkml:trace contextRef="#ctx0" brushRef="#br0" timeOffset="-73926.68">22484 14417 0,'0'0'0,"0"23"0,0 1 15,0-1 1,0 1-16,0-1 16,0 1-1,0-1 16</inkml:trace>
  <inkml:trace contextRef="#ctx0" brushRef="#br0" timeOffset="-73151.15">23001 13687 0,'-47'24'16,"24"-24"-1,23 23-15,-24 25 16,1-1-16,23-24 16,0 24-16,0-23 15,0 23 1,0-24-16,47 48 15,0-71 1,117 70 0,-117-46-16,47-1 15,-47 1-15,-23-24 16,23 23-16,0 1 31,-47 23 47,0-24-78,0 1 32,0 23-32,-47-23 15,23-24-15,1 0 16,-1 0-16,-23 0 15,24 0 1,-24 0-16,-24 0 16,24 0-16,-47-48 15,0 25-15,-24-48 16</inkml:trace>
  <inkml:trace contextRef="#ctx0" brushRef="#br0" timeOffset="-72711.37">22836 13711 0,'24'-24'16,"0"24"-1,23 0 1,0 0-16,23 0 15,1 0-15,46 0 16,48 47-16,0-47 16,-1 24-1,-140-24 1,-1 0-16</inkml:trace>
  <inkml:trace contextRef="#ctx0" brushRef="#br0" timeOffset="-72142.86">24224 13829 0,'-70'-24'32,"22"95"-17,1-48-15,47 24 16,0 0 0,0 0-16,0 0 15,0 24-15,0-24 16,24-24-1,-1 24-15,72 0 0,-25 0 16,-23-47-16,-23 0 16,46 0-16,1 0 15,-1 0-15,-23 0 16,0 0-16,-23-70 16,-24-71-16,0 47 15,0 23 1,-94-46-16,23-1 15,48 94-15,-24-46 16,0 46-16,23 24 31,-46 0 1,-1 24-32</inkml:trace>
  <inkml:trace contextRef="#ctx0" brushRef="#br0" timeOffset="-70479.63">23401 14534 0,'0'24'47,"0"23"-47,-24 23 16,1-46-16,-48 23 15,48 0-15,-24-24 16,-24 1-1,24-24-15,47 23 16,-70 1 15,-1-24-31,1 0 0,-1 0 16,-23 0-16,70 0 16,-46 0-16,23 0 15,0 0-15,-24 0 16,24 0-1,-23 0-15,-1 0 16,48 0-16,-48 0 16,0 0-16,48 0 15,-48 0-15,-46 0 16,70 0 0,23 0-16,-46 0 15,-1 0-15,1 0 16,46 0-16,0 0 15,-23 0-15,-23 0 16,23 0-16,23 0 16,-23 0-16,47-24 15,-47 24 1,47-23 0,0-1 218,0 1-203,0-1-15,0 1 15,0-1 78,0 48 16</inkml:trace>
  <inkml:trace contextRef="#ctx0" brushRef="#br0" timeOffset="-69349.69">20720 15451 0,'0'0'0,"0"24"78,-24 23-62,24-24-16,0 1 15,0-1 1,24 24 15,-1-47-31,48 48 16,-1-25-1,-46 1-15,-1-1 16,1-23 0,-24 24-1,24-1 95,-24 1-79,-24-24-31,0 0 15,1 0 1,-1 0 0,1 0-1,-1 0-15,1 0 32,-24 0-17,0 0 1,23-24-1</inkml:trace>
  <inkml:trace contextRef="#ctx0" brushRef="#br0" timeOffset="-68822.87">20579 15428 0,'0'-24'16,"23"24"-16,236 0 31,-189 0-16,1 0-15,0 24 16,-24-24-16,-24 0 31,1 0-31</inkml:trace>
  <inkml:trace contextRef="#ctx0" brushRef="#br0" timeOffset="-68186.97">21425 15428 0,'-47'0'15,"-70"0"17,23 0-17,94 23 1,-47 1 0,47-1-16,0 1 15,0 23 1,47 0 15,0-24-31,0 1 0,-24 0 16,24-24-16,0 47 15,24-47 1,-24 0 0,-24 0-1,-23-24 1,0 1-1,0-1-15,0 0 16,0 1 0,-23-1-16,-1-23 15,-23 24-15,0-1 16,24 24 0,-1 0-16,-23-47 0,47 71 62,0 23-62,0-24 16</inkml:trace>
  <inkml:trace contextRef="#ctx0" brushRef="#br0" timeOffset="-67814.4299">21943 15687 0,'23'0'15,"-23"23"-15,24 1 16,-1 23 0,-23 23-1,0-23-15,0-23 78,-23-24-62</inkml:trace>
  <inkml:trace contextRef="#ctx0" brushRef="#br0" timeOffset="-67089.2899">22648 15287 0,'-47'0'15,"0"0"-15,0 0 16,24 0-1,23 23-15,0 1 16,0-1 0,-24 24-16,24-23 15,0 46-15,0-46 16,0 70 0,24-94-16,23 47 15,0-23-15,0-24 16,0 0-16,0 0 15,-24 0 1,1 0-16,-24-24 78,-24 24-78,-23-24 16,0 24-1,0-23-15,24 23 16,-1 0 0,24 23 31,0 1-47,0 0 15,71-24 16</inkml:trace>
  <inkml:trace contextRef="#ctx0" brushRef="#br0" timeOffset="-66503.23">23048 15357 0,'-23'0'47,"-1"0"-31,24 47-1,24 0 1,-1 0-16,1-23 15,-1-1 1,1-23 0,23 0-16,-24 0 15,1 0 1,-1 0 0,1 0-1,-24-47 1,0 0-16,0 24 15,0-1-15,-24-23 16,1 47-16,-24-23 16,23 23-1,1 0-15,-1 0 16,1 0-16,-1 0 16,1 0-16,-24 23 15,23 1-15</inkml:trace>
  <inkml:trace contextRef="#ctx0" brushRef="#br0" timeOffset="-65712.42">20249 15804 0,'24'0'0,"-1"0"15,-23 24 17,24 23-32,-24-24 15,0 1 1,0 23-16,0 0 47,-24-47-32,-46 0-15,-1 0 16</inkml:trace>
  <inkml:trace contextRef="#ctx0" brushRef="#br0" timeOffset="-65055.94">19144 15428 0,'0'23'63,"0"24"-48,0 47-15,0-23 16,24 0-1,-1-24-15,-23-24 16,24 24-16,-24-23 47,23-1-31,-23 1-1,0-1 16</inkml:trace>
  <inkml:trace contextRef="#ctx0" brushRef="#br0" timeOffset="-64152.03">19026 15475 0,'-23'0'15,"23"23"1,0 1 0,0-1-16,0 24 15,-24-47-15,24 24 16,-23-1 0,-1 1-1,24 0 1,0-1-16,-23 1 31,23-1-15,23-23 140,1 0-140,46 0-1,-22 0 1,22 0-16,-46 0 15,23 0-15,23 0 16,-23 0-16,-23 0 16,23 0-16,-24 0 15,48 24-15,-24-1 32,-24-23-17,1 0 1,-1 0-1,1 0 1</inkml:trace>
  <inkml:trace contextRef="#ctx0" brushRef="#br0" timeOffset="-63446.2199">19732 15498 0,'-47'0'15,"23"0"-15,-46 24 16,46 23 15,24-24-15,0 24-1,-23-23 1,23 23 0,-24-23-16,24 23 15,0-24 1,0 1 0,24-24-16,-1 47 15,1-47-15,23 0 16,-24 23-1,25 1 1,-1-24-16,-24 0 16,1 0-16,-1 0 15,1 0-15,-1 0 16,1 0 15,-24-47-31,0-47 16,0 47-1,0 23-15,0 1 16,0-1 15,0-23-31,-47 23 16,0 1 0,23 23-1,1 0 1,-24 0-1,-1 0 1,-22 23 0,23 48-16,-24 23 0</inkml:trace>
  <inkml:trace contextRef="#ctx0" brushRef="#br0" timeOffset="-62856.05">17709 15687 0,'24'0'0,"-24"23"63,0 1-48,0-1-15,0 1 16,0-1 0,0 1-16,0 23 15,0-24 1,-24 1 15</inkml:trace>
  <inkml:trace contextRef="#ctx0" brushRef="#br0" timeOffset="-62549.86">17898 15710 0,'-24'24'31,"24"-1"-15,0 1-16,0 23 15,0-24-15,-23 1 16,23 23-1,-24-24-15,24 1 16,-23-1-16,-25-23 16,1 47-1,-23-23-15</inkml:trace>
  <inkml:trace contextRef="#ctx0" brushRef="#br0" timeOffset="-62070.81">15804 15851 0,'47'0'46,"-47"24"1,0-1-31,0 24 0,0-23-16,48-1 15,-25 24 1,24-47-1,-23 0 1</inkml:trace>
  <inkml:trace contextRef="#ctx0" brushRef="#br0" timeOffset="-61813.6">16087 15945 0,'0'24'15,"0"-48"-15,-24 24 47,1 0-31,23 47 0,0 0-16,-24-23 15,-23 70 1,24-47-16,-24-47 15,-24 141 1,0-70 0,1-48-16</inkml:trace>
  <inkml:trace contextRef="#ctx0" brushRef="#br0" timeOffset="-61350.08">14205 15945 0,'0'24'62,"0"-1"-62,0 48 31,0-48-15,24 24 0,-1-47-1,1 0 1</inkml:trace>
  <inkml:trace contextRef="#ctx0" brushRef="#br0" timeOffset="-61151.9">14487 16086 0,'0'0'15,"24"0"16,-24 24-31,0-1 16,0 24-16,0-23 16,0 23-1,0-24 1,47-23 0</inkml:trace>
  <inkml:trace contextRef="#ctx0" brushRef="#br0" timeOffset="-60167.88">16087 14440 0,'-24'0'0,"1"0"16,-1 0-1,24 24 1,-23-24-16,-24 0 15,23 47-15,1-47 16,-1 47 0,0-24-1,24 1-15,0-1 16,0 24-16,0 0 16,0-23-16,0-1 15,0 1-15,0-1 16,24 1-16,0-1 15,-1 1 1,24-24-16,24 23 16,-24-23-16,0 0 15,-24 0-15,24 0 16,0 0-16,-23 0 31,-24-23-31,0-24 16,0-71-1,-24 1 1,1 93-16,-24-23 16,23 0-16,1 24 15,23-1-15,-24 24 16,-23-23 0,0 23-1,24 0-15,-1 0 16,1 0-1,-1 23 1,24 1-16,0-1 16,0 1-1,0-1-15</inkml:trace>
  <inkml:trace contextRef="#ctx0" brushRef="#br0" timeOffset="-59087.02">15969 13123 0,'-23'0'0,"-24"0"16,23 0-1,-23 24 1,47-1 15,0 1-31,0 23 16,0 0-1,0-24-15,0 24 16,23 0 0,1-47-1,23 24-15,-23-1 16,-1-23-16,48 24 16,-48-24-1,1 0 1,-1 0-1,1 0 1,23 0 0,-47-24-1,0 1 1,0-1-16,0 1 16,0-24 15,0 23-16,0 1 1,-24-1-16,-23 1 16,-23-1-16,46 24 31,-23 0 0,47 24-31,-23-24 16,-1 23-16,24 1 15,0-1 1</inkml:trace>
  <inkml:trace contextRef="#ctx0" brushRef="#br0" timeOffset="-57118.33">23660 15592 0,'0'47'62,"0"-23"-62,0 47 16,0-48-1,0 1 1,0-1-16</inkml:trace>
  <inkml:trace contextRef="#ctx0" brushRef="#br0" timeOffset="-55637.97">24436 15263 0,'-24'24'78,"1"-1"-63,23 1 1,0-1 0,0 48 30,23-71-46,24 23 16,24-23-16,-48 0 16,24 0-16,24 0 15,-48 0-15,24 0 32,-47-23-32,0-1 0,0-23 15,24 47 1,-24-23-16,0-24 15,0 23 1,-47-23 0,-24 47-1,48 0 1,-24 0 0,23 0-16,24-23 15,-23 23 1,23-24-16,-24 1 15,1-1 1,-1 1 0,1-24-16,-1 23 15,24 0 1,0 1 15,0-24-31,0 23 31,0 1-15,0-1 0,0 1-1,24 23 1,-1 0-16,1 0 31,23 0-15,-24 0 31,1 0-47,-24 23 31,0 24-31,0-23 16,0 23-16,0-24 15,0 1-15,0 47 16,0-24-1,0-24-15</inkml:trace>
  <inkml:trace contextRef="#ctx0" brushRef="#br0" timeOffset="-54693.28">25282 14840 0,'-23'0'31,"-48"0"-31,71 70 16,-23 1 0,-1-24-16,24-23 15,0 23-15,0-24 16,0 24-16,0 0 15,0-23-15,0 23 16,0-24 0,24 48-16,-1-71 15,24 47 1,-23-47 0,-1 0-16,1 0 0,-1 0 15,24 0-15,-23 0 16,47 0-16,-24 0 15,-47-24 1,47-46-16,-47 23 16,0 0-16,0-24 0,0 24 15,0 24-15,0-1 16,0 1-16,0-1 31,-24 24-31,1 0 16,-1-24-1,-23 24-15,24 0 16</inkml:trace>
  <inkml:trace contextRef="#ctx0" brushRef="#br0" timeOffset="-49534.21">26059 15357 0,'0'47'78,"0"0"-62,0 0 0,23 24-16,1-24 0,-24 24 15,0-1-15,0 1 16,0-24-16,0 47 15,0-24-15,-47 24 16,-24 0-16,47-70 16,1-1-1,-1-23 1</inkml:trace>
  <inkml:trace contextRef="#ctx0" brushRef="#br0" timeOffset="-48614.88">26458 14816 0,'24'0'32,"46"-23"-17,1 23-15,23 0 16,0 0 0,47 0-16,-70 0 0,-24 0 31,-24 23 156,1 95-171,-1 23-16,-23-23 16,0-24-16,24-24 15,-24 1-15,0-24 31,0-24 1,23-23 46</inkml:trace>
  <inkml:trace contextRef="#ctx0" brushRef="#br0" timeOffset="-48038.94">27775 14887 0,'-23'0'0,"-24"0"16,-24 0-16,48 23 15,-48 48-15,1 70 16,46-47-16,1-47 16,-1 47 15,24-47-31,24 0 15,23 0 1,94-23-16,0-24 16,47 0-16,-94 0 15,47-24-15,-47-23 16,-70 0-16,23-47 16,-47 0-16,0 47 15,0-23-15,0-48 16,-94 0-16,-24 24 15,71 71-15,24 23 16,-1 0-16,1 0 16,-1 0-1,-23 0-15,-71 0 16</inkml:trace>
  <inkml:trace contextRef="#ctx0" brushRef="#br0" timeOffset="-45087.0899">13194 15592 0,'23'0'16,"1"0"0,46 0-16,48 0 15,-71 0-15,47 0 16,71 0-16,-24 0 15,141-47-15,-23 24 16,-165 23-16,47 0 16,-23 0-1,46 0-15,-70 0 0,0 0 16,-47 0-16,0-24 16,71 1-1,23 23-15,24-47 0,70 23 31,212 1-15,-353 23 0,71-47-16,-48 47 15,1-24-15,-48 1 16,71 23-16,-47 0 16,1 0-16,-1 0 15,70 0 1,48 0-16,-71 0 15,-23 0 1,-24 0-16,0 0 0,0 0 16,70 0-16,25 0 15,-95 0 1,0 0-16,0-24 0,0 24 16,-24-47-16,1 47 15,-24 0-15,24 0 16,-24 0-16,47-23 15,23 23-15,24 0 16,-46 0-16,69 0 16,24 0-16,-94 0 15,47 0-15,-46 0 16,-25 0 0,-23 0-16,-23 0 15,23-24-15,141 24 16,-47 0-16,47-47 15,-23 47-15,46-47 16,-69 47-16,-48-23 16,211-1-1,-258 0 1,71 24-16,-24 0 16,71-23-16,23 23 15,-24 0-15,1 0 16,-71 0-16,-47-24 15,24 24-15,-48-23 16,24 23-16,24-24 16,-1 1-1,24-1-15,24 1 16,-24 23-16,0-24 16,0 24-16,-23-23 15,-24 23 1,-24-24-16,24 24 0,0-23 15,24-1-15,-24 24 32,71-23-32,70-24 31,-141 47-31,0 0 16,47 0-16,0 0 15,-23 0-15,-24 0 16,47 0-16,70 0 31,-140 0-31,23 0 16,-24 0-1,1 0 1,23-24-16,0 24 16,-23 0-1,-1 0 1,1-23 15,23 23-15,0-24-1,-24 24 1,24 24 109,-23 140-109,-1-70-16,-23 24 15,0 0-15,24 23 16,23-47-1,-47-47-15,0 0 0,0 0 16,0-24-16,0 1 16,0-1-1,23-23 1,-23 24 0,0-1-1,0 1 1,0-1-16,0 1 15,0 23 1,0 0 0,0-23-1,0-1 1,0 1 0,-47-1-16,24 1 15,23-1 1,-47-23-16,0 0 15,-283 24 1,119-24 0,23 0-16,-1 0 15,1 0-15,24 0 16,-95 70-16,141-46 16,24-24-16,-70 23 15,-1 24-15,0-23 16,-352 23 15,258 0-31,-23-24 0,23 48 16,-23-71-16,70 47 15,-70-47-15,71 0 16,-25 0-16,95 0 16,-70 0-16,93 24 15,-23-24 1,0 0-16,-24 23 0,-23 1 15,-47 23-15,-71-24 16,47 1-16,1 46 16,-660 71 15,730-117-15,-70 23-1,140-47-15,-47 47 16,24-47-16,-47 0 15,47 0-15,0 0 16,-118 0-16,71 0 16,-24 0-16,48 0 15,70 0-15,0 0 16,-24 0 0,24 0-16,0 0 0,-188 0 31,141 0-31,70 23 0,-23-23 15,47 0-15,-24 24 16,1-24-16,46 0 16,-23 0-16,24 0 109,-1 0-93,1 0-1</inkml:trace>
  <inkml:trace contextRef="#ctx0" brushRef="#br0" timeOffset="-28912.03">24624 17027 0,'23'-23'109,"48"23"-109,-48 0 16,1 0 0,0 0-1,-1 0-15,1 0 32,-1 0-32,24 0 31,-23 0-31,-1 0 0,1 0 15,-1 0-15,1 0 16,-24-24 109,0 48-62,0 70-48,0-47-15,0-24 16,0 71-16,0-47 15,0 0-15,0 24 16,0-48 0,0 1-1,23-1 126</inkml:trace>
  <inkml:trace contextRef="#ctx0" brushRef="#br0" timeOffset="-28104.18">25565 17004 0,'-24'0'62,"1"0"-46,-1 0-16,-23 23 16,24 1-1,23-1 1,-24 1 0,24 46-16,0-46 15,0 23-15,0-24 16,0 24-16,0 0 15,0 0-15,24-23 32,-1-24-1,71 0-15,-47 0-16,0 0 15,0-24 1,0-23-1,-47 24 1,0-1 0,0 1-16,0-1 15,0 1 1,0-24 0,-23-24-1,23 48 1,-24 23-1,1-24-15,-1 1 32,1 23-1</inkml:trace>
  <inkml:trace contextRef="#ctx0" brushRef="#br0" timeOffset="-27712.57">26059 17262 0,'0'24'16,"0"-1"-16,23 1 16,-23-1-16,0 1 15,0 23-15,0-24 16,0 48 0,0-24-1,0-23-15</inkml:trace>
  <inkml:trace contextRef="#ctx0" brushRef="#br0" timeOffset="-26750.36">26858 17027 0,'-23'0'31,"-1"0"-15,1 0-16,-1 24 15,1-1-15,23 24 16,0-23-1,0 23 1,0-24 31,70-23-47,-23 0 16,47 0-16,-47-23 15,24-1-15,-71-46 16,0 23-1,0 23 1,0-23 15,-24 47 1,-23 0-32,24 0 15,-24 0 1,0-23-16,0 23 15,23 0 1,24-24 0,-47 0-1,47 1-15,-23-1 16,23 1 0,-24-1-16,24 1 15,0-1-15,0 1 16,24-24 15,-1 23-31,1 24 0,70 0 47,-71 0-47,1 0 0,-1 0 16,1 24-1,-1 23-15,1 0 16,-24 0-1,0-24-15,0 1 16,0-1-16,0 25 16,0-25-16,0 1 15,-24-1-15,1-23 16,23 24-16,-24-1 31</inkml:trace>
  <inkml:trace contextRef="#ctx0" brushRef="#br0" timeOffset="-26232.0099">27587 16627 0,'0'-23'15,"-23"23"1,-24 23-16,0 24 15,23 0-15,24 24 16,-23-24-16,23 23 16,0 1-16,0 0 15,0-48 1,47 24 0,23-47-1,24 0-15,0 0 16,-23 0-16,-48 0 15,1 0-15,-24-47 16,0 24-16,0-71 16,0 23-16,-47 0 15,0-23-15,-141-47 32,117 118-32,24 23 15,0 0-15,-47 0 16,23 0-1</inkml:trace>
  <inkml:trace contextRef="#ctx0" brushRef="#br0" timeOffset="-25146.37">22907 17239 0,'0'-24'16,"-23"48"-1,-1-24 1,-23 47-16,47-24 16,0 1-1,0-1-15,0 1 16,0-1-1,0 24 17,47 0-32,-23-23 15,70-24-15,-47 23 16,23-23-16,-46 0 16,-1 0-1,1 0 1,-24-23-1,0-1-15,0 1 16,0-1-16,0 1 16,0-1-1,-24 24-15,-23 0 16,24 0 0,-1 24-1,1-1 1,23 24 15,0-23 0,0-1-15,70-23 0,24 0-16</inkml:trace>
  <inkml:trace contextRef="#ctx0" brushRef="#br0" timeOffset="-24624.27">23683 17168 0,'-47'24'31,"24"23"-15,-24 94 15,47-94-31,0 0 15,0-24-15,0 1 16,23 23-16,1-47 16,46 24-16,-23-24 15,24 0-15,-1 0 16,-23 0-16,24 0 16,-48-24-16,-23-23 15,0 0-15,0-24 16,0 1-16,-70-71 31,23 141-31,23 0 16,1 0-16,-1 0 15,1 0 1,-1 0-16,1 0 16,-1 0-16,1 47 15</inkml:trace>
  <inkml:trace contextRef="#ctx0" brushRef="#br0" timeOffset="-24290.35">24177 17568 0,'47'0'31,"-47"47"-15,-47 24 15,0-48-31,-94 48 16,0-24-16,0-47 15,-47 0 1</inkml:trace>
  <inkml:trace contextRef="#ctx0" brushRef="#br0" timeOffset="-23536.25">22107 17639 0,'24'23'47,"-1"24"-47,-23-23 16,0-1-1,0 1 1,0 23 15,-47-47-31,0 23 16,-47-23-16,0 24 16</inkml:trace>
  <inkml:trace contextRef="#ctx0" brushRef="#br0" timeOffset="-22830.97">21261 17286 0,'0'23'63,"0"24"-47,0-23-1,0-1-15,0 1 16,23 23-1,1-24-15,23 24 16,0-47-16,0 24 16,-24 0-16,24 23 15,-23-47 1,-24 23 0,0 1 15,0-1-16,0 1 64,-47-24-79,23 0 15,-23 0 1,24 0-16,-1 0 15,-23 0-15</inkml:trace>
  <inkml:trace contextRef="#ctx0" brushRef="#br0" timeOffset="-21951.77">21308 17427 0,'23'-24'0,"48"24"31,23 0-31,-24 0 16,1 0-16,-47 0 16,46 0-1,-23 0 48,-47 47 77,0-23-124,0-1-16,0 1 16,0-1-1,0 1 32,24 0-16,46-1-31,-23-23 16,-23 0 0,-1 0 30,-23-47-46,-23-24 16,23 48-16,-71-1 16,71 1-16,-23-1 15,-1 24-15,1 0 16,-24-23-16,23 23 31,-23 0-15,0 23-1,0 24 1,0 0-16</inkml:trace>
  <inkml:trace contextRef="#ctx0" brushRef="#br0" timeOffset="-21543.59">20931 17709 0,'0'47'47,"0"-23"-47,-47 23 16,24-24-16,-1 1 15,-23 23-15,-47-24 32,71-23-32,-1 0 15</inkml:trace>
  <inkml:trace contextRef="#ctx0" brushRef="#br0" timeOffset="-21007.21">19709 17098 0,'0'23'62,"0"24"-62,0-23 16,0 46-16,0-46 16,0 23-16,0-24 15,0 1-15,0-1 16,0 1 15,0-1-15,0 1-1,0-1 17</inkml:trace>
  <inkml:trace contextRef="#ctx0" brushRef="#br0" timeOffset="-20415.07">19567 17074 0,'-47'24'62,"47"23"-62,0-24 16,-47 24-16,24 0 16,23 0-1,0-23 110,70-24-109,-23 0-16,0 0 16,-23 0-16,23 0 15,-23 0-15,23 0 16</inkml:trace>
  <inkml:trace contextRef="#ctx0" brushRef="#br0" timeOffset="-19838.82">20132 17356 0,'-24'0'47,"-23"24"-31,24 23-1,23-24-15,0 24 16,0-23-16,-24 23 15,24-23 1,0-1 0,47-23-16,24 24 15,-48-24-15,118 0 32,-93 0-32,-48-47 31,-24-71-16,24 71-15,-24 0 16,-70-47 0,94 23-16,-47 48 0,0-1 15,0 24-15,24-23 16,-24 23 0,23 0-1,-46 0 1,46 47-16,-23 23 15,24-46-15,-24 93 16</inkml:trace>
  <inkml:trace contextRef="#ctx0" brushRef="#br0" timeOffset="-19347.64">19215 17709 0,'0'47'63,"0"-23"-63,0 46 31,0-46-31,-71-1 16,48-23 15,-24 0-31</inkml:trace>
  <inkml:trace contextRef="#ctx0" brushRef="#br0" timeOffset="-18446.3099">17662 17474 0,'24'-24'16,"-1"1"-1,24 23-15,-23-24 0,0 24 16,23-23-16,-24 23 15,48 0 1,-1 0-16,-23 0 16,0 0-16,-23 47 31,-1 0-31,1 23 31,-24-46-15,0 0-1,0-1 1,-24 24-16,-93 0 31,70-47-31,117 47 110,-23-23-95,0-1 17,-47 1-17,24-1 1,-24 24 15,0-23-15,-24-24-1,-23 0 1,24 0-16,-1 0 16,1 0-16,-1 23 31</inkml:trace>
  <inkml:trace contextRef="#ctx0" brushRef="#br0" timeOffset="-17916.25">18697 17544 0,'0'-23'15,"-23"23"1,-1 0 0,1 0-16,-1 0 15,1 0-15,23 71 16,0-24 0,0-24-16,0 24 15,0-23-15,23 23 16,71 0-16,-70-24 15,117-23 1,-94 0-16,0 0 16,-24-23-1,1-48-15,-24 1 16,0 23-16,-71-48 16,24 1-16,24 71 15,-24-24 1,23 47-16,1 23 15,-1-23-15,24 47 16,-47 0-16,24 0 16,-1 1-16,-164 116 15</inkml:trace>
  <inkml:trace contextRef="#ctx0" brushRef="#br0" timeOffset="-17480.18">17216 17944 0,'23'0'47,"-23"47"-32,0 0 1,0 0-16,0-23 16,-47-1-16,24 1 15,-1-24-15,-23 0 16,23 0-16,-23 0 15,24 0-15</inkml:trace>
  <inkml:trace contextRef="#ctx0" brushRef="#br0" timeOffset="-16863.64">16016 17662 0,'24'-70'15,"-1"46"1,1 0 0,46 24-16,-23 0 15,-23 0 1,23 0 0,-24 0-16,1 24 15,-1 23-15,-23-23 16,0-1-16,0 24 15,0-23 1,-47-1-16,24 1 16,-1-1-1,1-23 17,23 24 61,70-24-77,24 47-16,-23-47 16,-48 0-1,25 0 1</inkml:trace>
  <inkml:trace contextRef="#ctx0" brushRef="#br0" timeOffset="-16309.1">16698 17544 0,'-23'0'16,"-1"0"-16,1 24 16,23 0 15,0 23-15,0 0-16,0 0 15,0-24-15,94 48 16,141-48-1,-212-23 1,24 0 0,-23 0-1,-24-47-15,-47-23 16,47 46-16,-24-23 16,-23 24-16,24-48 15,-1 71 1,-23 0-1,47 24-15,-47 23 16,0 47 0,-23-24-16</inkml:trace>
  <inkml:trace contextRef="#ctx0" brushRef="#br0" timeOffset="-15875.91">15946 18062 0,'0'-24'16,"0"48"31,-47 117-16,23-94-31,-23 0 0,23-23 16,-23-1-1,0-23 1,24 0 0,-48 0-16,-23 0 15,24 0 1</inkml:trace>
  <inkml:trace contextRef="#ctx0" brushRef="#br0" timeOffset="-15494.91">14770 17662 0,'0'24'62,"0"46"-46,0-23-16,0 24 16,0-24-16,0-24 15,0 1 1,23-1 15</inkml:trace>
  <inkml:trace contextRef="#ctx0" brushRef="#br0" timeOffset="-14983.52">15099 17803 0,'0'-23'32,"-24"23"-17,1 23 1,23 1-1,0 23-15,0-24 0,0 24 16,0-23 0,23 46-1,1-70-15,46 24 16,95-1 0,-47-23-1,-71 0-15,-24 0 16,-23-47-1,0-47-15,-23 47 16,-95-70-16,48 70 16,23 0-16,23 0 15,0 47-15,1 0 16,-1 0 0,-23 0 15,-47 47-31,47 0 15</inkml:trace>
  <inkml:trace contextRef="#ctx0" brushRef="#br0" timeOffset="-14423.88">14088 17286 0,'47'0'32,"-47"47"-32,0 0 15,70 70-15,-23 48 16,0-71-16,-23 24 15,23-1-15,0 1 16,-47-48 0,23-22-16,-23-1 15,0 0-15,24-24 16,-24 1-16</inkml:trace>
  <inkml:trace contextRef="#ctx0" brushRef="#br0" timeOffset="-11542.3599">13994 17333 0,'94'0'15,"-188"0"-15,352 0 16,-117 23 0,-23-23-16,47 24 15,-24-24 1,-24 47-16,330-47 16,-259 0-16,-47 0 15,-70 0-15,47 0 16,23 0-16,-47 0 15,23 0 1,-23 0-16,95 0 0,-25 0 16,-46-24-16,46 24 15,-93-23 1,23-1-16,47 24 0,-47-23 16,71-1-1,-1 24-15,25-23 0,-1-24 16,-24 23-1,-23 1-15,259-48 32,-376 48-17,93 23-15,1-24 16,47 1-16,-1-48 16,24 48-16,1 23 15,-25-24-15,1-23 16,-1 0-16,-69 23 15,22 1-15,-23-24 16,47 23-16,-70-23 16,-24 24-16,70 23 15,-22-24-15,46-23 16,-71 24-16,24 23 16,-47 0-16,0 0 15,24 0-15,-24 0 16,47 0-16,0 0 15,71 0-15,-1 0 16,25 0-16,-1 0 16,23 0-16,48 0 15,-47-24 1,46 24-16,1 0 16,-47-23-16,-24-1 15,0 1-15,0 23 16,-23 0-16,23 0 15,-23 0 1,-71 0 0,47 0-16,-47 0 15,71 0-15,23 0 16,23 0-16,424 0 31,-494 0-15,142 0-1,-213 0-15,24-24 16,0 24-16,71 0 16,23 0-16,24 0 15,-24 0-15,71 0 16,-24 0-16,-47 0 16,47 0-16,-94 0 15,0 0-15,48 0 16,-72-23-1,24-1-15,0-23 0,-23 47 16,0-23-16,-71 23 16,0 0-1,-24 0 1,1 0 93,-24 117-93,0-23-16,0 188 16,0-117-16,0 0 15,0-24-15,0 0 16,0 235 15,0-329-31,0 24 0,0-1 16,0-46-1,0 23-15,0-24 0,0 1 16,0 23-16,-47 0 16,23 0-1,1-47 1,-24 0-1,47 24 1,-71-24-16,-211 0 31,141 0-15,-189 0-16,72 0 16,70 0-1,-71 0-15,118 0 16,-94 47-16,23-24 0,-47 1 15,-23-1-15,23 48 16,1-48-16,-25 1 16,-93-1-16,0 71 15,23-94-15,0 47 16,94 0-16,95-23 16,70-24-16,-118 23 15,71 1-15,47-24 16,23 47-16,1-47 15,-24 0 1,-47 0-16,47 0 0,-1 0 16,-140 0-16,47 0 15,-71 0 1,48 0-16,23 0 16,47 0-16,-24 0 15,71 0-15,0 0 16,-24 0-16,-117 0 15,0 0-15,-47 0 16,-189 0 0,212 0-1,48 0-15,23 0 0,0 0 16,140 0-16,-22 0 16,23 0-16,-71 0 15,-23 0-15,-94-24 16,117 24-16,-117 0 15,-165 0 1,236 0-16,70 0 16,-24 0-1,-23 0-15,47 0 0,47 0 16,-47 0-16,0 0 16,47 0-16,-47-23 15,23 23-15,1 0 16,22 0-1,-22 0-15,23 0 16,23 0 0,-23 0-16,24 0 15,-24 0-15,23 0 16,-46 0 0,46 0-16,-46 0 15,23 0-15,0 0 16,0 0-16,-48 0 15,-22 0-15,-1 0 16,1 0-16,-1 0 16,0 0-16,48 0 15,46 0 1,1 0 15,-48-24-15,-187-93-1,211 93 1,23 1 0,1 23-1,-1 0-15,-23 0 16,-71-24-16,-46 24 16,46-23-16,-23-1 15,118 24 1,-1 0-16,-23 0 31,23-23 16,-23-1-47,24 1 16,23-1-1,0 1 32,0-1-16</inkml:trace>
</inkml:ink>
</file>

<file path=ppt/ink/ink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17T15:42:25.163"/>
    </inkml:context>
    <inkml:brush xml:id="br0">
      <inkml:brushProperty name="width" value="0.05292" units="cm"/>
      <inkml:brushProperty name="height" value="0.05292" units="cm"/>
      <inkml:brushProperty name="color" value="#FF0000"/>
    </inkml:brush>
  </inkml:definitions>
  <inkml:trace contextRef="#ctx0" brushRef="#br0">19050 2540 0,'0'-24'47,"47"24"-31,0 24-1,-23-24 1,-1 70-16,1-46 16,-24 23-16,23-24 15,24 48 1,-23-48-1,-24 1-15,0-1 16,0 1-16,0-1 16,23 24-1,-23-70 157,0-48-156,0 48-16,0-1 15,0-23-15,0 0 16,0-47-16,0 24 16,0 23-16,0-24 15,24 24-15,-1 24 16,-23-1-16,24-23 31,-1 47 16,1 0-31,46 0-16,-46 23 15,23 25 1,-24-25 0,24 24-16,-23-23 0,47 46 31,-48-23-16,1-23-15,-24 23 16,23 0 0,1-24-16,-24 1 15,0 46-15,0-46 16,0-1 0,0 1-16</inkml:trace>
  <inkml:trace contextRef="#ctx0" brushRef="#br0" timeOffset="1326.51">20202 3927 0,'24'0'62,"-1"0"-46,1 0 0,-1 0 15,1 0-31,-24 24 16,0-1-16,47 24 15,-23 0-15,-24 24 16,23 23-1,24-23-15,-47-1 16,0 1-16,0-1 16,0-23-16,24 0 15,-24 0-15,0 0 32,0-70 77,0-24-93,0-24-16,0 1 15,0 23-15,0 0 16,0 0-1,0 0-15,0 23 16,0 1-16,0-1 63,0 0-63,23 24 15,24-47-15,0 24 16,0-1 15,-47 1-31,24 23 16,-1 0 46,24 94-31,-23-23-31,-24-48 16,0 1-16,0 23 0,0 0 16,23-24-1,-23 24 1,0-23 0,24-1-1,-24 1-15</inkml:trace>
  <inkml:trace contextRef="#ctx0" brushRef="#br0" timeOffset="3367.6">20155 2775 0,'24'0'78,"46"0"-78,1 94 15,-47-71-15,70 48 16,-47 0-16,0-24 16,-24 0-1,1 0-15,23 23 16,-24-46-16,1 23 16,-1 23-1,-23-46-15,0 23 16,0-24-16,47 1 15,-47-1-15,0 1 63</inkml:trace>
  <inkml:trace contextRef="#ctx0" brushRef="#br0" timeOffset="4030.64">21637 4656 0,'0'24'16,"0"23"0,24 0-1,-24-24 1,47 24-16,0 1 15,0 22-15,47 1 16,23 46-16,-46-70 16,-1 0-16,25 24 15,-48-48 1</inkml:trace>
  <inkml:trace contextRef="#ctx0" brushRef="#br0" timeOffset="5117.4399">23260 5621 0,'0'-24'0,"70"24"31,-23 0-15,24 24-16,23 70 16,-47-71-16,0 48 15,24-1 1,-48-46-1,1 23-15,-1 23 0,1-23 16,-24 0 0,0-23-16,23 0 15,-23 23 1,0-94 93,-23-48-93,-1 25-16,24-1 16,-47 24-1,47 24 1,0-1-1,0 1-15,47 23 16,-47-24 0,24 24-16,23-23 15,-24 23 1,-23-24 0,24 24-16,-1 0 15,1 0 1,-1 0-16,1 0 0,-1 0 15,24 0 1,-23 0 0,-1 24-16,25-24 15,-25 47-15,1 0 16,-1 0-16,24 23 16,0 24 15,-47-70-31,24 23 0,-1 0 15,-23-70 110</inkml:trace>
  <inkml:trace contextRef="#ctx0" brushRef="#br0" timeOffset="6191.1">24012 4892 0,'24'23'110,"-1"-23"-95,24 47-15,-47-23 16,24 23-16,0-24 15,-24 1-15,0-1 16,0 1 15,0-1 1,0 1-17,0 23 1,0-24-1,0 1 17,-24-1-32,0-23 15,1 0 17,94 0 61,-48 0-77,24 0-16,-23 0 16,23 0-16,23 0 15,-46 0 1,-1 0-16,1 0 15</inkml:trace>
  <inkml:trace contextRef="#ctx0" brushRef="#br0" timeOffset="7142.35">24059 4962 0,'-23'0'94,"-1"0"-63,1 0-16,-1 0 1,1 0 15,-24 24 1,47-1-17,-24 1 16</inkml:trace>
  <inkml:trace contextRef="#ctx0" brushRef="#br0" timeOffset="26292.5099">7408 9642 0,'47'0'16,"-23"0"-16,23 0 31,47-47-15,-23 0-1,-24 47-15,-24 0 16,24-23-16,-23-1 15,-1 24-15,24-23 16,0 23-16,24 0 16,-1 0-16,1 0 15,94-47-15,-24 47 16,-24 0-16,71 0 16,142 0-1,-213 0-15,24 0 16,24 23-16,23 1 15,-70 23-15,93-47 16,1 23-16,-47-23 16,-24 0-16,47 0 15,141 0 1,-211 0-16,70 0 16,-23 24-16,-24-24 15,47 23-15,-24-23 16,25 0-16,-48 0 15,47 0 1,-47 0-16,118 0 31,-189 0-31,-23 0 16,47 0-16,71 0 16,-47 0-16,23 0 15,-24 0-15,71 0 16,-93 0-16,-1 0 15,-47 0-15,23 0 16,24 0-16,-23 0 16,-24 0-16,47 0 15,71 0-15,-1-47 16,-70 24 0,24 23-16,46 0 0,-69 0 15,46 0-15,-71 0 16,24 0-1,-47 0-15,0 0 0,47 0 32,-23 0-32,0 0 15,46 0 1,-23 0-16,0 0 16,-47 0-16,-23 0 15</inkml:trace>
  <inkml:trace contextRef="#ctx0" brushRef="#br0" timeOffset="28525.35">15757 9501 0,'0'94'78,"94"259"-63,-70-141 1,0 23-16,46 0 16,-23-47-16,-23-23 15,-24-71-15,0-24 16,0 72 0,0-119-1,-24 1 48,-70-48-63,-24 24 15,-70 0-15,0 0 16,-118 0-16,-46 0 16,258 0-1,-189 0-15,-69 0 0,-330 0 31,-71 0-15,659 0-16,-235 0 0,46 0 16,-22 0-16,93 0 15,0 0-15,24 0 16,-71 0-16,1 0 16,164 0-16,23 0 15,-23 0 1,-71 0-16,-46 0 15,-1 0-15,-47 0 32,1-47-17,164 47-15,23 0 16,48 0-16,-95-47 16,47 47-16,-70-24 31,24 1-16,-1 23-15,0-24 0,24 24 16,0-23-16,-70 23 16,46 0-16,-352-24 31,258 24-15,142 0-16,46 0 15,-47-23 1,1 23-16,46 0 0,-46-24 31,46 1-31,1-1 16,-24 24-1,-24-23-15,-23-24 16,24 0 0,46 23-16,-23 1 15,47-1-15,-24 24 31,1-23-15,23-1-16,-47-46 16,23-24-1,-46-24-15,-24-188 32,-47 47-17,141 142 1,-24 93-16,-23-23 15,47 24-15,0-1 16,0 1 0,0-1 46,24 1 79,23 23-141,141-24 15,0-23-15,71 0 16,-1 24-16,1-24 16,70 47-1,-70 0-15,211 0 32,-352 0-32,70 0 15,-141 0-15,24 0 16,70 0-16,-47 0 15,0 0-15,24 0 16,23 0-16,-47 0 16,0 0-16,0 0 15,24 0-15,-48 0 16,1 0-16,23 0 16,-47 0-1,94 0-15,-71 0 16,236 0-1,-212 0 1,-23 0 0,-1 0-16,-23 0 15,47 0-15,-23 0 0,-24 0 16,24 0-16,-1 0 16,-46 0-16,23 0 15,0 0-15,-24 0 16,1 0-1,-1 0-15</inkml:trace>
</inkml:ink>
</file>

<file path=ppt/ink/ink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0T14:12:12.564"/>
    </inkml:context>
    <inkml:brush xml:id="br0">
      <inkml:brushProperty name="width" value="0.05292" units="cm"/>
      <inkml:brushProperty name="height" value="0.05292" units="cm"/>
      <inkml:brushProperty name="color" value="#FF0000"/>
    </inkml:brush>
  </inkml:definitions>
  <inkml:trace contextRef="#ctx0" brushRef="#br0">15734 8443 0,'0'117'16,"0"-23"-16,0 1 15,0 46-15,0 0 16,0 23-16,0 25 15,0-72-15,0-46 16,0-1-16,0-46 16,0 23-16,-24 0 15,24 23 1,0-23 0,0-23-1,0 23 1,0-23-1,-23-24 1,-1 23-16,1 1 16,23-1-1,-47-23-15,0 47 16,0-23-16,0-24 16,0 23-1,-24 1-15,48-24 31,-1 0-31,-23 23 16,-24-23 0,1 24-16,-1-24 15,1 23-15,-71-23 16,47 24-16,47-24 16,-24 0-16,-23 23 15,47-23-15,0 0 16,47 24-16,-47-24 15,0 0-15,-47 23 16,-71 1-16,-47 23 16,24-24-16,24 24 15,-1 24-15,47-48 16,24 1-16,0 23 16,0-23-16,47 23 15,0-24-15,0 24 16,0 0-16,0-23 15,-24 70-15,-23 47 16,71-94-16,-71 71 16,23-24-16,48-71 15,-1 24-15,1-23 16,-1-24 0,-46 0-1,-48 0 1,-94 0-16,1 0 15,46 0-15,0 0 16,24 0-16,0 0 16,71 0-16,46 0 31,1 47-31,-24-24 16,23 48-16,-47 46 15,24 72-15,0-25 16,24 24-16,-1 24 15,1-24-15,23-70 16,-47 70-16,23-47 16,24-23-16,0-1 15,0-46-15,0-48 16,0 1-16,0-1 47,0 24 15,24-23-30,23 23-17,0 0-15,-24-24 16,48 24-16,-24 0 15,24 1-15,-48-25 16,24-23-16,-23 24 16,46 23-16,1-47 15,46 23-15,-70-23 16,47 24-16,-23-24 16,94 47-16,23-24 15,-47 1-15,-47-24 16,47 0-16,0 0 15,0 0-15,-23 0 16,23 0-16,-94 0 16,94 0-16,-23 0 15,-24 0-15,-24-24 16,-23 24-16,47-23 16,-23 23-16,0-24 15,-1-23 1,1 47-16,23 0 15,141 0-15,-47 0 16,-70 0-16,-24 0 16,47 0-16,0 47 15,71 24-15,-1-1 16,-70-23-16,-23-23 16,117 23-16,-47 0 15,-23-47-15,-47 0 16,-24 0-16,23 0 15,-46 0-15,-48 0 16,24-24-16,24 1 16,-24 23-16,0-24 15,0 1-15,47 23 16,71 0-16,-24 0 16,94 23-16,-70 1 15,23 70-15,71-47 16,-71 24-16,47-24 15,-71 23-15,48-70 16,23 0-16,-70 0 16,-24 0-16,0-23 15,71-71-15,-48 23 16,-69 0 0,22 24-16,-70 24 15,-23-1-15,23 1 16,-24 23-16,1-24 15,23 24 1,47 0 0,47 0-16,-47 24 15,-47-24-15,-23 0 16,23 47-16,0-47 16,0 23-16,0-23 15,23 0-15,-23 0 16,-23 0-16,23 0 15,47-23-15,24-24 16,-1-24-16,-23 48 16,-70 23-1,-1 0-15,24 0 16,24 0 0,-48 0-16,71 47 15,1 0-15,-48-47 16,0 23-16,23 1 15,-23-24-15,0 0 16,0 0-16,-23 0 16,-1 0-1,24 0-15,-23 0 16,-1 0 0,1 0-16,46 0 15,-22-24-15,46 1 16,-24-24-16,1 23 15,-48 24-15,1-23 63,-1-1-47,48-23-16,-48 47 15,1-47 1,-1 24 15,-23-24-31,24 47 16,-24-24-16,47 1 15,-24-24-15,1 47 16,-24-24-16,47-23 16,0 23-1,-47 1-15,47-1 16,-47-23-1,0 24 1,0-1 0,24 1-16,-24-24 15,0 0 1,0-24-16,0 48 16,0-48-16,0 48 15,0-71-15,23 46 16,-23 25-16,0-48 15,0 48-15,0-24 16,0 23-16,0-46 16,0 46-1,0-23 1,-23 24-16,-1-24 16,1 23-16,-24-93 15,-1 46-15,25 0 16,-24 24-16,47-47 15,-24 47-15,24 24 16,0-24-16,-47-24 16,47 48-16,-23-48 15,23 48 1,0-24-16,0 23 16,-24 1-1,1-72-15,23 48 16,-47-47-16,0-23 15,-24 23-15,1-71 16,23 71-16,-47-47 16,-95-94-16,48 94 15,0 23-15,47 24 16,-47-24-16,94 95 16,-47-48-16,23 24 15,1 24-15,-24-24 16,70 47-16,-46-47 15,46 23-15,-46 24 16,-1-23-16,47 23 16,-46-47-16,-1 47 15,-23-24-15,71 24 16,-48 0-16,24 0 16,24 0-16,-1 0 15,-23 0-15,24-24 16,-24 24-1,23-23-15,0-1 16,24 1-16,-70-24 16,46-24-1,1-46 1,-24 70-16,23 0 16,-23-24-16,0 48 15,0-71-15,0 23 16,0 24-16,24 0 15,-71-24-15,-24 1 16,71 46-16,0 1 16,-71-24-16,1-24 15,-24 24-15,47 24 16,23-1-16,-70 1 16,-24-24-16,24-1 15,71 48-15,-25-23 16,1 23-16,0-24 15,47 24-15,24 0 16,-1 0-16,1 0 16,-1 0-1,-23 24 1,-23-24-16,-24 47 16,-1 24-16,48-48 15,0 24 1,-23-47-16,23 24 15,23-24 1,1 0 0,-1 0-16,1 0 15,-24 0 1,23 0-16,1-24 16,-24 1-16,0-48 15,-47 48-15,46-48 16,-69 47-16,93-23 15,-46 24-15,23-1 16,-24-23-16,48 47 16,-24 0-16,23 0 15,1 0-15,-1 0 16,1 0 0,-1 0-1,1 0 1,-1 0-16,1 0 15,-1 0-15,-23-23 16,23 23-16,-23 0 16,0 0-16,24 0 15,-1 0-15,1 0 16,-1 0-16,1 0 16,-1 0-1,1 0 1,-24 0-1,23 0 1,1 23 0,-1-23-1,1 0-15,-1 0 16,1 0 62,-24 0-62,23 0 15,1 0-31,-1 0 16,0 0-1,1 0-15,-1 0 94,1 24-47,23-1 62</inkml:trace>
  <inkml:trace contextRef="#ctx0" brushRef="#br0" timeOffset="25304.8299">23166 13546 0,'70'0'110,"1"24"-110,-1-24 15,72 0-15,-48 23 16,0 1-16,-24-24 15,1 23-15,-24-23 16,-24 0 0,1 0-16,-1 0 15,24 0 1,0 0-16,48 0 16,-1 0-16,-24 0 15,1 0-15,-24 0 16,0 0-16,-24 0 15,1 0-15,23 0 16,23 0 15,-23 0-31,0 0 16,24 0-16,0 0 16,-48 0-16,24-23 15,0 23-15,-23 0 16,-1 0-16,24 0 15,-23 0-15,-1 0 16,1 0 0,-1 0-1,1 0 1,-1 0-16,1 0 16,-24-24-16,23 24 15,1 0-15,23-23 16,-24-1-1,1 1-15,23-1 16,-47 1 0,47-1-16,-23-23 15,-1 24-15,24-24 16,-23 23-16,-24 1 16,23-1-16,-23 1 15,0-24-15,0 0 16,0-24-16,0 47 15,24-23 1,-24 24-16,23-48 16,-23 48-1,0-1-15,0 1 16,0-1 0,0-23-16,0 24 15,0-24 1,-23-24-1,-1 71-15,24-23 16,0-1-16,0 1 16,-23-1-16,-1-23 15,1 47-15,23-24 16,-24-23 0,1 24-1,-1-1-15,1 1 16,-1 23-1,24-24-15,-23 1 16,-1 23 0,0 0-16,-23-47 31,0 47-31,24 0 16,-24-24-1,0 24-15,-24-23 16,1-1-16,-24 24 15,47 0 1,23-23-16,-23 23 16,-24-24-16,1 24 15,-24 0-15,23 0 16,1 0-16,-1-47 16,-46 47-16,-25-23 15,48-1-15,24 24 16,-1 0-16,24 0 15,-23 0-15,23-47 16,23 47-16,1 0 16,-71-23-16,70 23 15,-23 0-15,23 0 16,1 0-16,-1 0 16,1 0-16,-1 0 31,1 0-16,-1 0-15,-23 0 16,24 0-16,-24 0 31,23 0 16,24 23 47,-23-23-94,23 24 16,0-1 30,0 1-14,-24 46-32,24-23 15,-23-47-15,23 47 16,0 0-16,-24 0 16,24-23-16,0 23 15,0 0-15,0 24 16,0-48-1,0 24-15,0-23 32,0 23-17,0-24 1,0 24 31,0-23-32,0-1 1,0 1 0,-23-1-16,23 1 15,0-1 1,0 1 0,0-1-16,0 1 15,0-1 1,0 1-16,0-1 15,0 1 1,0-1 0,0 1-16,0-1 15,0 25 1,0-25 0,0 1-1,0-1-15,0 1 16,0-1-16,0 1 15,0 23-15,0-24 16,0 1 0,0-1-16,0 1 15,0-1 1,0 1 15,0-1 0,0 1 329,47-1-360,0 1 31</inkml:trace>
  <inkml:trace contextRef="#ctx0" brushRef="#br0" timeOffset="27176.63">26741 12441 0,'0'23'47,"0"142"-47,0-71 15,0 0-15,0-23 16,0-24-16,0 23 16,0 24-16,0 1 15,0-25-15,0-23 16,0 24-16,0-48 16,0 1-16,0-1 15</inkml:trace>
  <inkml:trace contextRef="#ctx0" brushRef="#br0" timeOffset="29352.74">26788 12488 0,'23'-24'15,"24"24"32,24 0-31,-1 0-16,24 48 15,0-48-15,-23 0 16,47 0-16,23 0 16,47 0-16,71 0 15,23 0-15,-24 0 16,-69 0-16,-48 0 15,47 0-15,-47 0 16,-70 0-16,-24 0 16,-24 0-1,1 0 1,23 0 0,-24 0-16,48 0 15,-1 0-15,24 0 16,-70 0-16,23 0 15,-24 0-15,1 0 16,-1 0-16,-23 23 156,0 71-140,0-23-16,0-1 16,0 24-16,0 0 15,0 24-15,0-24 16,0-23-16,0 23 15,0-24-15,0-23 16,0 0 0,0 0-1,24-47 1,-24 24-16,0-1 47,0 1 78,-94-24-110,-24 0-15,1 0 16,-95 0-16,47 0 16,1 0-16,46 0 15,48 0-15,-24 0 16,-1 0-16,1 0 16,-23 0-16,93 0 15,1 0 1,-1 0-16,-46 0 15,-1 0-15,24 0 16,-23 0 0,-25 0-16,48 0 15,0 0-15,-23 0 16,-1 0-16,24 0 16,-23 0-16,-1 0 15,1 0-15,46 0 16,1 0-16,-24 0 15,23 0-15,-47-24 16,48 24 0,-1 0-1,1 0-15,-24 0 16,23 0 0,1 0-16,-1 0 15,1 0 1,-1 0 31,1 0-16,-1 0 31,1-23-30,-1 23-17,1 0 95,-1 0-95,1 0 1,-24-24 0,23 24-1</inkml:trace>
</inkml:ink>
</file>

<file path=ppt/ink/ink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0T14:13:55.102"/>
    </inkml:context>
    <inkml:brush xml:id="br0">
      <inkml:brushProperty name="width" value="0.05292" units="cm"/>
      <inkml:brushProperty name="height" value="0.05292" units="cm"/>
      <inkml:brushProperty name="color" value="#FF0000"/>
    </inkml:brush>
  </inkml:definitions>
  <inkml:trace contextRef="#ctx0" brushRef="#br0">6585 8184 0,'-23'0'312,"-24"0"-296,0 0-16,23 0 16,-23 24-1,47-1 17,-23 1-32,23-1 15,-24 24 1,24-23-1,0 23 1,0-24-16,0 24 16,0-23-1,0 23 1,0-24 0,24 1 15,23 23-16,0-24-15,0 1 16,0-24-16,47 47 16,-24-47-16,-23 0 15,47 24-15,-23-24 16,-24 0-16,-23 0 16,23 0 15,0-24-31,-24-47 15,1 24-15</inkml:trace>
  <inkml:trace contextRef="#ctx0" brushRef="#br0" timeOffset="703.72">7103 8019 0,'0'71'16,"23"-47"-16,-23 46 16,0 1-1,24-1-15,-1 71 0,24-70 16,-47-24 0,0 0-16,24 0 15,-24-23 1,0-1-16,23-23 140,1 0-124,23 0-16,0 0 16,0 0-16,-24 0 15,71 0-15,-23 0 16,-47 0-16,-1 0 16,1 0-16</inkml:trace>
  <inkml:trace contextRef="#ctx0" brushRef="#br0" timeOffset="1310.3799">7032 8137 0,'47'0'47,"24"0"-31,-1 0-16,24 0 15,-47 0-15,-23-23 16,46 23-16,-46-24 16</inkml:trace>
  <inkml:trace contextRef="#ctx0" brushRef="#br0" timeOffset="1791.51">7220 8466 0,'24'0'15,"46"0"1,1 0-16,23 0 16,-71 0-16,48 0 15,-24 0 1,-23 0 0</inkml:trace>
  <inkml:trace contextRef="#ctx0" brushRef="#br0" timeOffset="2662.32">8043 8184 0,'0'-47'0,"0"24"16,0-1-1,-47 1 1,24 23-16,-1 0 47,-23 0-16,24 47-31,-1 0 16,1 0-16,-1 47 15,24-71-15,-23 48 16,-1-1-16,24-46 15,0 23-15,0-24 16,0 24 0,24-23-1,-1-1 1,24-23 15,0 24-15,-23 0-16,-1-24 31,24 0 16,24 0-47,-71-24 16,23-47-16,-23 48 15,24-24 1,-24 0-1,0 23 1,0 1-16,0-1 16,0 1-16,-24-24 15,24 23-15,0 1 16,-23 23-16,23-24 16,0 1-1,-24-1-15,1 24 78</inkml:trace>
  <inkml:trace contextRef="#ctx0" brushRef="#br0" timeOffset="13830.93">5644 10324 0,'-47'0'31,"0"24"-15,0 23-1,0-24-15,0 24 16,-70 47-16,46-46 16,-23 22-16,-47 24 15,47-47-15,70-47 16,-46 71-16,-24-24 16,70-24-16,1 1 15,-48 23 1,48-24-16,-24 1 15,23-1-15,-47 1 16,48 23-16,-24-24 16,23 1-16,1-24 15,-1 0-15,24 24 32,-23-1-17,-1 1-15,1-24 16,-1 23 15</inkml:trace>
  <inkml:trace contextRef="#ctx0" brushRef="#br0" timeOffset="15126.98">6938 10301 0,'47'0'62,"-23"23"-62,46 24 16,1-23-16,-24 46 16,70 1-16,-93-48 15,117 72-15,-71-48 16,-23 0-1,24 0-15,-24 0 16,47 0-16,-23 0 16,-1-24-1,1 24-15,-1-23 0,-23-1 16,-23-23 0,-1 24-16,24-24 15,-23 23 16,0 1-15,-1-24-16,1 23 16,-1 1 15,1-24-31,-1 23 47,24 1-32,-23 0 17,23-24-17,-47 23 1,23-23-16,-23 24 16,24-24-1,-1 23 16,-23 1 1,24-24 61</inkml:trace>
  <inkml:trace contextRef="#ctx0" brushRef="#br0" timeOffset="17719.0099">3998 11688 0,'-23'-47'16,"-1"47"62,-23-23-78,0 23 16,24 0-1,-1 0 1,0 0-16,1 0 16,-1 0-16,-23 0 15,24 0 1,-1 0-16,1 0 16,-24 23-1,23-23-15,24 24 16,-47-1-16,0 1 15,24-1 64,-1 24-64,1-23 1,23-1-1,0 1-15,0 0 16,0-1 0,0 1-1,0-1 1,0 1-16,0-1 16,0 1-1,0-1-15,-24-23 16,24 47-16,0-23 15,0 23 1,0-24-16,0 1 16,0-1-16,0 1 15,0-1-15,0 1 47,0-1-47,0 1 16,0 23-16,0-24 15,0 24 1,0-23 0,24 23-1,-24-23 1,23-1-16,1 24 16,-1-23 15,1-24-16,-1 23-15,1-23 16,-1 24 0,1-1-1,-1-23 1,1 0-16,-1 0 16,48 0-16,-48 0 15,1 0-15,23 0 16,0 0-16,0 0 15,-23 0-15,-1 0 16,1 0-16,46 0 31,-23 0-15,0 0 15,0-23-31,-23-1 31,-1 24-31,24 0 16,-23-47-16,-1 47 16,-23-23-1,47-1 1,-47-23-16,24 0 16,-24 23-1,0-23-15,0 24 16,0-48-16,0 24 15,0 0-15,0 24 16,0-1-16,0 1 16,0-1-16,0 1 15,0-1-15,0 1 16,0-24-16,0 23 16,0-23-1,-24 24 1,24-1-16,-23 1 15,-24-25-15,0 25 16,23-1 0,1 24-16,-1-23 15,1 23 1,-24-24 0,23 24-16,1 0 15,-24 0-15</inkml:trace>
  <inkml:trace contextRef="#ctx0" brushRef="#br0" timeOffset="18679.36">3410 12817 0,'-47'71'47,"-47"-1"-31,47-46-16,0 23 16,0-24-16,0 24 15,-24 1 1,-23 22-16,24-23 15,-1 0-15,1 24 16,23-48-16,0 1 16,0 46-16,-1-23 15,1 0-15,24-23 16,-1-1-16,1 1 16,-24 23-16,-24 0 15,71 0-15,-70 0 16,46 0-16,-23 0 15,24-23-15,-1-1 16,24 1-16,-47-1 16,47 1-1,0-1 1,-23-23-16,23 24 16,0-1 15</inkml:trace>
  <inkml:trace contextRef="#ctx0" brushRef="#br0" timeOffset="19662.85">3457 13264 0,'0'47'47,"0"0"-47,0 0 16,0-23-16,0 46 15,0-23-15,0 0 16,0 24 0,0-48-16,0 1 0,0-1 15,0 25-15,0-1 16,0 0-1,0-24 1,0 24 125,0-23-110,0-1 31,0 1-46,0-1 0</inkml:trace>
  <inkml:trace contextRef="#ctx0" brushRef="#br0" timeOffset="20598.86">3975 13241 0,'47'70'31,"0"1"-15,23-24-16,-23 0 15,0 0 1,0 0-16,0-24 16,-23 1-16,-1-24 15,1 47-15,23-47 16,-23 23-1,-1-23-15,1 24 16,46 23-16,-23-23 16,24 23-1,-1-24-15,1 48 16,-24-71-16,0 23 16,-47 1-16,70 23 15,-23-24 1,1-23-16,-1 47 15,0-47-15,-24 24 16,24-1-16,-23 1 16,-1-1-16,1-23 31,-1 24-15,1-24 15,-1 0-16,-23 23 17,0 1-17,0-1 1,0 1-16,0-1 16,24 24-16,23-23 15</inkml:trace>
  <inkml:trace contextRef="#ctx0" brushRef="#br0" timeOffset="21958.87">4139 15592 0,'0'24'47,"0"117"-32,0-23-15,0-48 16,0 1-16,0-24 15,0-24 1,-23 48-16,23-24 16,0-24-16,0 24 15,0-23 1,0 0-16,0-1 16,0 1-16,0-1 15,0 1 1,0-1-1,0 1 32,0-1-31,0 1 0,0-1-1,0 1 1,0-1 15,0 24 0,0-23-15,0 46 0,0 1-16</inkml:trace>
  <inkml:trace contextRef="#ctx0" brushRef="#br0" timeOffset="104886.67">26106 8749 0,'-24'-24'0,"1"24"31,23-23-31,-48 23 16,25 0-1,-1 0 1,1 0 15,-1 0-15,-23 0-1,24 0 1,-1 23-16,1 1 16,-1-1-1,-23 1 17,47-1-32,-23 1 15,-1 23 1,24-24-1,-47 1 1,24-1 0,23 1-16,-47-1 15,47 24-15,-24-23 16,24-1-16,-23-23 16,23 24 15,-24 23-16,1-24 17,23 1-17,0 23 1,0 0 0,0-23-16,0 23 31,-24-24-31,24 24 15,0 0 1,0-23-16,0-1 16,0 1-16,0-1 15,0 1-15,0-1 16,0 1 0,0-1-1,0 1 1,0-1-16,0 24 15,24-23 1,-1-1 0,1 1-1,23-24 1,-47 23-16,70 24 31,1 1-15,-48-48 15,24 0-15,0 0-1,0 23-15,0-23 16,-23 0-16,46 0 16,25 0-1,-48 0-15,-24 24 16,1-24-16,23 0 15,0 0-15,-24 0 16,1 0-16,-1 0 16,1 0-16,-1 0 15,1 0 17,23 0-17,0 0-15,-24 0 16,1 0-16,23 0 15,0-24 1,0-23 0,-23 0-1,-1 47 1,1-24-16,-24-23 16,23 24-1,-23-1 1,24-23-16,-1 0 15,-23 24 1,0-1 0,0-23-1,0 0 1,0 24 0,0-1-1,0-23-15,-23 24 16,23-1-16,0 1 15,0-24 1,0 23-16,-47-23 16,23 23-16,24 1 15,0-1-15,-23-23 32,23 0-32,-24 24 0,1-1 15,23 1 1,-24-1-16,24 1 15,0-1-15,-47 1 16,47-1-16,-24 1 16,24-1-16,-47 1 15,47-1-15,-23 1 16,-24-1 15,23 1-15,-46-1-1,-1 1-15,-46-1 32,70 24-17,23 0 1,1 0-16,-1 0 16,1-24 15</inkml:trace>
  <inkml:trace contextRef="#ctx0" brushRef="#br0" timeOffset="114600.51">25988 10371 0,'94'0'47,"-70"24"-47,46 46 15,-46-70-15,-1 24 16,24-24-16,-47 47 16,24-47-1,46 71 1,-46-48-1,46 24 1,-46-23-16,23 23 16,-24-24-1,1 1-15,-1-1 16,48 24-16,-24-47 16,-23 47-16,-1-47 15,1 24 1,-1-24-16,1 47 15,-1-47-15,1 47 16,-1-24-16,24 1 16,0 23-1,-23-24 17,-1 1-17,1-1 1,23 1-1,-24 0-15,1-24 16,46 47-16,-46-47 16,-24 23-1,71 1-15,-48-1 16,48 1 31,-24-1-47,-24 1 15,1-1-15,-1-23 16,-23 24 0,118 23 15,-95-24-31,24 24 16,24-47-1,-24 24 16,0-1-31,-47 1 16,71-1 0,-48 1 31,1-24-47</inkml:trace>
  <inkml:trace contextRef="#ctx0" brushRef="#br0" timeOffset="139776.9799">23519 17592 0,'-48'-24'16,"25"0"-1,-1 24-15,1-23 16,-24-1 0,23 24-1,-23 0 1,24 0-1,-24 0-15,0 0 16,0 0-16,-47 0 16,23 24-16,-47-1 15,71 1-15,-23-24 16,-48 94 0,48-47-1,46-47-15,1 24 16,23-1-16,-24 24 31,1-23-31,23-1 16,-24 1-1,24-1 1,0 1 0,0-1-1,0 24 1,0-23-16,0 23 15,0-24-15,0 24 16,0 48 0,24-25-1,-24-23-15,0 24 16,47-24-16,-24 0 16,1-24-16,-1 24 15,1-23 1,-1-1-1,1 1 1,-1-24-16,-23 23 16,71 1-16,-48-1 15,1-23-15,23 71 16,24-71 0,-48 23-16,24-23 0,24 24 15,-24 0-15,0-24 16,-24 0 15,24 0 0,24 0-31,-1-24 16,1-23-16,-1 23 16,-46 1-1,0-1-15,23 1 16,-24-1-1,48-23-15,-48 24 16,1-24 0,-24 23 15,0 1-31,0-24 16,0 23-1,0-23-15,0 0 16,-24 0-16,24-23 15,-94-119 1,94 95 0,-47 24-16,47 46 15,-47-70-15,47 47 16,0 24 0,0-1-16,0 1 0,-24-1 15,1 1 16</inkml:trace>
  <inkml:trace contextRef="#ctx0" brushRef="#br0" timeOffset="141355.3299">31515 14652 0,'-24'0'0,"-23"0"0,0 47 16,-47 0-16,71-47 16,-48 23-1,71 1-15,-47 23 0,0-47 16,-24 94-1,24 0-15,0 0 16,0 0-16,-23 24 16,70-95-16,-24 24 15,24 0-15,0 0 16,0-23-16,0 23 16,0 47-1,24-47 1,-24-23-16,0-1 15,23 1-15,24 46 16,-23-70 0,-24 24-16,47 23 0,0-24 15,0 24-15,24-23 16,-24-24-16,23 47 16,48-47-1,-1 23-15,24-23 16,1 0-1,-1 0-15,0 0 0,-71 0 16,-23 0 0,-23 0-16,-1 0 15,1 0 1,-1 0 15,-23-47-31,71 0 16,-71 24-16,47-1 15,-23 1-15,-1-24 16,-23 0-16,47 23 16,-47 1-16,0-71 15,0 23 1,0-70-16,0 23 16,0 48-16,0-1 15,0-46 1,0 22-16,-118-140 31,118 188-31,-117-47 31,70 47-31,-24 0 16,48 47-16,-24 0 16,-24 0-16,24 0 15,-23 0-15</inkml:trace>
  <inkml:trace contextRef="#ctx0" brushRef="#br0" timeOffset="150637.8599">5597 7855 0,'-47'70'0,"0"166"31,-23-72-31,23 1 15,0-1-15,0-69 16,-24 93-16,48-94 16,-71 47-1,-1-24-15,-22 25 0,23-72 16,-71 24 0,95-70-16,-95 23 15,-94 0-15,-46-24 16,46-23-16,94 0 15,48 0-15,-72 0 16,25 24 0,117-1-1,-71 24-15,-70 0 16,47 24-16,0 23 16,-24 24-16,24 23 15,94-24-15,-24 24 16,24 48-16,-23-25 15,46 1 1,1-118-16,-1 71 16,1-118-1,23 23 1,-24 48 0,1-24-16,23 0 0,-47 0 15,0 23-15,-47 24 16,-24 24-16,24-48 15,-24 48 1,48-94-16,-71 70 16,94-47-16,0 0 15,-71 47-15,24 0 16,94-71 0,-47 48-16,0 0 0,-24 70 15,71-71-15,-23 48 16,-71-1-16,47-23 15,23 1-15,-70 93 16,24-94-16,46 94 16,1-23-16,-1 70 15,24-71-15,0 1 16,0-24-16,0 47 16,0 47-16,24-141 15,-24-46-15,23 22 16,-23-46-16,0-1 15,0 1-15,47-1 16,-47 48-16,24-24 16,-24 0-16,23 47 15,24 23-15,-47-22 16,0 69-16,24-46 16,-24-48-16,0 1 15,0 70 1,0-23-16,23 446 31,1-376-31,46 47 16,71 189-1,-70-283-15,-1-24 16,1 24-16,-24-117 16,24 94-1,-24-71-15,47 0 16,0 23-16,47 24 15,-47-47-15,71 24 16,93 23 0,119 0-16,93 94 15,-164-141 1,-24 47-16,0-47 0,-47 47 16,48 0-1,-119-70-15,-46 0 0,23-24 16,-23 0-16,-24 0 15,-24 0-15,118-71 16,-23-23-16,70 47 16,24-24-1,0-46-15,23 23 0,-94 0 16,24-24 0,-95 71-16,-70 23 15,94-46-15,118-48 31,-188 118-31,-1-23 16,-23 23-16,-23 0 16,70 0-16,70 0 15,-70 23-15,142 24 16,22 0-16,-46-23 16,-24-1-16,-47 1 15,-23-24-15,23 0 16,-94 0-16,47 0 15,47-24-15,0-70 16,47 0-16,71-70 16,47-1-16,-94 0 15,234-93 17,-375 164-32,-48 94 0,1-24 15,23-23-15,24 47 16,-48 0-16,1 0 15,46 0-15,1 0 16,-24 0-16,47 0 16,-24 0-16,48 0 15,23 0 1,24 0-16,-24 0 16,23-47-16,-46 0 15,-47-24-15,46-23 16,95-70-1,-24-24 1,-94 117 0,-47 0-16,-23 24 0,46-23 15,48-71-15,46-24 16,-46 95 0,47-119-16,-48 48 15,24 24-15,-70 46 0,-24 24 16,0-47-16,0-24 15,0 48-15,-47-24 16,24-47-16,-24 0 16,0-95-16,0 25 15,-24-24-15,-46-48 16,-25 25-16,-46-72 16,71 72-16,23-1 15,-47-23 1,23 47-16,1 46 15,23-46-15,-1 71 16,25-1-16,-1 47 16,1 71-16,23-47 15,-71-141 1,48 141 0,-48-24-16,1-46 15,-1-1-15,24 24 16,-94-71-16,23-23 15,24 71-15,-23-25 16,-71-22-16,70-24 16,0 93-1,48 1-15,-48 24 16,24-24-16,24 70 0,-24-23 16,47 47-16,-24-24 31,24 1-31,0 46 0,-24-23 15,-23 24-15,24-48 16,-71 24-16,-24-47 16,-23 47-1,-118-24-15,-94-93 16,212 140 0,118 1-1,23-1-15,0 1 0,-1 23 16,1 0-16,24 0 15,-48 0-15,-46 0 16,-48 0-16,71 0 16,47 0-16,-47 0 15,23 0-15,24 0 16,-23 0-16,23 0 16,23 0-1,24-24-15,-47 1 0,-23 23 16,-48-24-16,71 24 15,0 0-15,0 0 16,23-23-16,-23 23 16,-117-47 15,46 23-31,1 1 16,-95-24-1,165 47-15,-24-24 16,24 24-16,24 0 15,-24 0-15,23-23 16,1 23 0,-24 0-16,-24 0 15,-23 0-15,71 0 16,-72 0-16,48 0 16,-23 0-16,-24 0 15,47 23-15,23 1 16,-140 46-1,117-46-15,0-1 16,23-23-16,0 47 16,-23-47-16,0 24 15,24-1-15,-1-23 16,24 24 15,-23-24 16</inkml:trace>
  <inkml:trace contextRef="#ctx0" brushRef="#br0" timeOffset="155385.8499">3269 11336 0,'-23'0'32,"-1"0"-17,1 23-15,-1 48 16,24-48-1,0 1-15,0 46 16,0-23-16,0-23 16,0-1-16,-24 24 15,24 0-15,-47 71 16,47-71-16,-47 24 16,0 23-16,24 0 15,-48 23 1,-23 24-1,71-70-15,-24 23 0,0-47 16,0 0-16,0 47 16,-24-70-16,71-1 15,-24-23-15,24 24 16,-23-24 15,-1 0-31,-23 0 31,24 0-31,-24 0 16,0 0-16,-47 0 16,23 23-16,24-23 15,0 0 1,0 0-16,24 0 16,-48 47-16,24-47 15,23 0-15,1 0 16,-1 0-1,1 0 1,23 24-16,-24-24 16,1 23-16,-48 1 15,71-1 1,-70 1-16,23-1 0,0 1 16,23 23-1,1-23-15,-95 46 0,47-23 16,24 0-16,0 0 15,-70 24 1,93-48-16,-46 71 0,23-70 16,47-1-16,-47 1 15,23 46 17,1-46-17,-1-24-15,24 23 16,0 1-16,0 0 15,-23 23-15,23-24 16,-24 95 0,1-1 15,23-93-31,0 46 0,0-23 16,0 0-16,0 24 15,0-48-15,0 48 16,0-24-16,0-23 15,0-1-15,0 24 16,0-23-16,0 23 16,0-24-16,0 24 15,0-23-15,0 46 16,0 1 0,0-24-16,0 0 15,0-24-15,0 48 16,0-24-16,0 0 15,0 24-15,0-48 16,0 24 0,0-23-16,0 23 15,0-24-15,0 24 16,0 0 0,0 0-16,0 0 15,0 0 1,0 1-16,0-25 15,0 24 1,0-23 0,0 23-1,0 47 1,0-47 0,0 0-16,0 0 15,23-24 1,-23 1-1,24 23-15,-1-47 16,1 23-16,23-23 31,47 47-15,-24-47-16,-46 24 16,46-24-1,1 0-15,-1 0 16,-22 0-16,22 0 15,-46 0 1,23 0-16,-24 0 16,1-24-16,46 24 15,1-47-15,-1 0 16,-23 24-16,0-1 16,0 1-1,0-1-15,24 24 16,-71-23-16,47-1 15,-23 1-15,-1 23 16,1 0 0,23 0 15,23 23-31,-46 1 16,23 46-1,-24 1-15,1-71 16,-24 70 15,0-46-15,23 23-1,1-47 1,-24 71 0,0-48-16,0 71 15,0-47-15,0-23 16,0 46 15,0-23-31,0-23 16,0-1-16,0 48 15,0-48-15,0 24 16,23 24-16,-23-24 16,24 24-16,-1-1 15,1-23-15,-1 24 16,-23-1-16,24 1 15,-1-24-15,25 23 16,-25-23 0,24 24-16,-23 0 15,70 46-15,0-70 16,-24 47-16,48 0 0,-24-47 31,-71-23-31,25-24 16,46 70-16,0-22 0,-47-48 15,70 47-15,48 0 16,-47-24 0,23 24-16,23-23 15,-23-1-15,-94 1 16,47-24-16,71 47 16,-118-47-16,24 0 15,23 0-15,-24 0 16,1 0-16,-24 0 15,23 0-15,25-24 16,-25-23-16,-23 24 16,0-71-16,24 0 15,-24 23-15,0 0 16,23 1-16,24-48 16,-70 71-16,-24 0 15,23-23 1,48 23-16,47-47 0,187-259 31,-140 188-15,-47 48-16,-71 69 15,47-22 1,-71 46-16,48-46 0,-24 70 16,0 0-16,0 0 31,0 0-31,0 0 15,-24 0 1,95 0-16,70 0 16,-47 0-16,24-24 15,-47-23-15,46 0 16,-93 24-16,46-24 16,-46-71-1,23 1-15,-23 46 16,-1-47-16,-23 24 15,-23-47-15,-1-23 16,24 46-16,0-188 31,-47 165-31,0 24 0,0-213 16,0 189 0,0 24-1,-23-72-15,-48 25 0,48-71 31,-48 70-31,48 24 0,-24-24 16,-24 1-16,47 70 16,1 23-16,-48-70 15,-46 0 1,46-24-16,-70 0 16,0-23-1,47 94-15,47 24 16,-71-48-16,48 48 15,-48-72 1,71 119 0,-23-24-16,-1 23 0,-47-46 15,95 70-15,-71-24 16,-24 24-16,24-23 16,47-1-1,24 24-15,-24-23 16,0 23-16,-165 0 31,118 0-31,-24 0 16,-46 0-16,69 0 0,1 0 15,-23 0-15,70-24 16,-24 1-16,24 23 16,0 0-1,-23-47-15,-24 23 16,23 24-16,47-23 15,-23 23 1,24-47-16,-1 47 16,1-24-1,-24 24 1,23-23-16,1-24 16,-24 47-16,-24-71 15,24 71-15,-23-47 16,-24 0-16,70 47 15,0 0 1,-23-24 0,24 24-1,-24-23 1,23 23-16,1 0 16,-24 0-16,0 0 15,47-24-15,-24 24 16,1 0-16,-1 0 15,1 0-15,-1 0 16,-93 0 0,70 0-1,0 0-15,23 0 94,0 0-63,1 0-15,23 24 0,-24-24-1,1 47 1,-1-24-16,-23 24 15,24-47-15,-1 24 16,1-1-16,-1 1 16,-23 0-16,0-1 31,24-23-31,23 24 31,-24-1-15,1-23 31,-1 24-32,1-24 110,23 23-93,-24-23 14,1 0 64,-24 0-110,23 24 15,-47-1-15</inkml:trace>
  <inkml:trace contextRef="#ctx0" brushRef="#br0" timeOffset="177381.94">1035 14581 0,'0'-47'110,"0"24"-95,0-1 1,0-23-16,0 0 15,0 0-15,0 0 16,0-24-16,-24 24 16,24-23-16,0-1 15,0 48-15,0-24 16,0 0 0,0 23-16,0-23 15,0-23 1,0-1-16,0 24 15,0 23 1,0 1 0,0-1-16,0 1 15,24-24 1,-24 0-16,23-24 0,1 1 16,-1 23-16,1-24 15,-1 48 1,1-48-16,23 0 0,24-93 31,-48 140-31,1-23 0,-1 0 16,1 24-1,70-95-15,-47 48 16,0-25-16,0 72 16,0-71-16,0 0 15,0 47-15,-24 0 16,1 23-16,23-23 15,-24 24 1,-23-24-16,0-47 16,95-1-1,-72 95 1,24-23-16,-47-1 16,47 1-16,-23-24 15,-24 23-15,23 24 16,24 0-1,-47-23-15,94-48 0,-47 24 16,0 47-16,-47-23 16,24 23-16,-1-24 15,95-70 1,-71 47 0,-23 24-16,23-24 15,47 0-15,0-1 16,-24 25-1,-23-24-15,24 23 16,-24-23-16,0 47 16,47-70-16,-47 46 15,0 24-15,24-47 16,-1 0-16,48 0 16,-71 24-16,0-1 15,0 1-15,-24 23 16,24-47-16,1 47 15,46-24-15,-24 24 16,-23-47-16,0 24 16,24 23-16,23 0 15,0-24-15,-71-23 16,48 47-16,-47-24 16,23 24-1,-47-23-15,70-1 16,-46 1-16,46 23 0,-23 0 15,24-24 1,-1 1 0,-46 23-16,23-24 15,0 1-15,-24 23 16,24 0-16,-23 0 0,23-47 16,-23 47-1,-1 0-15,24 0 16,-23-24-1,46 24 1,-23-23-16,-23 23 16,-1 0-1,1 0 17,-24-24-32,23 24 15,1 0 1,-1 0-1,1 0 17,-24-23-32,23 23 15,-23-24 1,24 24 31,-1 0-47</inkml:trace>
  <inkml:trace contextRef="#ctx0" brushRef="#br0" timeOffset="178378.06">5433 10042 0,'-24'-23'46,"48"23"17,23 0-63,0 23 16,23 1-16,-23-1 15,-23-23 1,-1 24-16,1-24 15,0 0 48,-1 47 124,-46-47-171,-25 23-16,48 1 16,-47 23-16,24-47 15,-1 47-15,24-24 16,-23 24-16,-1-23 16,24-1-1,-23-23 1</inkml:trace>
</inkml:ink>
</file>

<file path=ppt/ink/ink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20T14:17:19.831"/>
    </inkml:context>
    <inkml:brush xml:id="br0">
      <inkml:brushProperty name="width" value="0.05292" units="cm"/>
      <inkml:brushProperty name="height" value="0.05292" units="cm"/>
      <inkml:brushProperty name="color" value="#FF0000"/>
    </inkml:brush>
  </inkml:definitions>
  <inkml:trace contextRef="#ctx0" brushRef="#br0">18227 4233 0,'70'118'109,"-23"-71"-93,-23 0-1,23 0-15,-23-24 16,-1 1 0,24-1 187,0-23-188,-23 0-15,-1-23 0,24-24 16,24-47-16,23 0 16,-24 23-1,-46 24-15,46-47 16,1 23-16,-47 1 16,23 46-16,0-70 15,-47 71-15,47-48 16,0 24-1,-24 24 1,1-1-16,-1 1 16</inkml:trace>
  <inkml:trace contextRef="#ctx0" brushRef="#br0" timeOffset="5240.17">7949 5785 0,'0'24'109,"24"-1"-93,-24 24 0,23-47-1,1 24 1,-1-1 46,-23 1-30,0-1-17,24-23 48,-1 0-32,24 0-31,24 0 16,-48-23-1,48-24-15,-24 23 16,47-46-16,-47 46 16,-23 24-16,23-23 15,0-1-15,-24 1 16</inkml:trace>
  <inkml:trace contextRef="#ctx0" brushRef="#br0" timeOffset="6541.76">5550 8137 0,'0'24'15,"0"-1"-15,24 1 16,-1-24-16,-23 70 16,47-46-16,-23 23 15,-1-47-15,-23 23 16,0 1-16,24-1 31,47-23 94,-24-70-109,0 23-16,0 0 15,-47 23-15,47-23 16,-24 47-16,24-47 16,-47 0-16,0 24 15,24 23 1,-24-48-1,23 48 1</inkml:trace>
  <inkml:trace contextRef="#ctx0" brushRef="#br0" timeOffset="10695.81">3998 10301 0,'24'23'63,"-24"-46"-48,0-24 1,0 23 0,0-23-16,0-23 15,0-1-15,0 24 16,0 24 0,-24-25-16,24-22 15,0 46-15,0-23 16,0 0-16,0 0 15,0 24 1,0-24-16,0 0 0,0-24 16,0-46-1,24 46 1,-24 0-16,70-23 16,-46-23-1,70-1-15,0 24 16,-94 71-16,23-24 15,24-48-15,-23 72 16,23-1 0,0-46-16,0-1 0,-23 71 15,-1-23 1,1-24-16,140-165 31,-93 189-31,-1-48 0,1 0 16,-1 48-1,-22-24-15,-25 23 0,71-46 16,-47 46-16,0-23 16,24 0-16,-1 0 15,1 0-15,-48 24 16,95-24-16,-71-24 16,24 24-1,-1 24-15,1-1 16,-24 0-16,0 1 15,-24-1-15,48 24 16,-48 0-16,1-47 16,46 47-16,-23-23 15,-23 23-15,-1 0 16,25 0-16,-25-24 16,24 24-1,-47-23 1,24 23-16,-1 0 15,1 0 1,-1-24 31</inkml:trace>
  <inkml:trace contextRef="#ctx0" brushRef="#br0" timeOffset="14912.93">16228 5738 0,'0'-23'46,"23"23"-14,24 0-17,-23 23 1,-1 24-16,1-47 16,-24 47-1,23-23-15,1-1 0,-1 1 31,1-1 16,-1-23-31,-23 24 125,48-24-141,22-71 15,-70 24 1,94-47-1,-70 24-15,-1 46 16,24 1-16,-47-24 0,24 47 16,-1-47-16,1 47 47</inkml:trace>
  <inkml:trace contextRef="#ctx0" brushRef="#br0" timeOffset="18024.36">14205 7855 0,'47'0'63,"-23"0"-48,23 23 1,-24 24-16,1-47 16,-1 47-16,1-47 15,-24 24 1,23-1-16,1 1 0,-1-24 16,-23 24-16,24-1 203,23-23-156,24 0-32,93-118-15,-93 71 16,23-70-1,-24 70-15,-70 23 16,24 1-16,-1-1 16,1 24-16</inkml:trace>
  <inkml:trace contextRef="#ctx0" brushRef="#br0" timeOffset="20206.75">8655 6679 0,'23'0'93,"48"0"-93,-1 0 16,48 0-16,-24 0 16,94 23-16,24 1 15,-24-24-15,-70 23 16,23 1-16,23 23 16,-46-47-16,23 24 15,-23-1-15,23-23 16,-71 0-16,24 71 15,-23-48-15,47 1 16,-48-1 0,71 1-16,-70 46 15,46 1-15,471 117 32,-447-165-32,-23 25 15,0-1-15,-48-24 16,1 1-16,-24 23 15,-24-47-15,71 23 32,-70 1-32,46-1 15,-46 1 1,47-1-16,70 24 0,-94-23 16,47-1-1,47 48 1,-71-48-16,25 24 15,-1-23 1,-24-1-16,-23 1 0,71-1 16,-95-23-1,-23 24-15,47-24 16,-23 0-16,-24 24 16,23-24 15</inkml:trace>
  <inkml:trace contextRef="#ctx0" brushRef="#br0" timeOffset="22412.53">13970 10912 0,'24'24'78,"-24"23"-78,-48 23 16,25-23-16,-71 142 31,70-166-15,1 1-16</inkml:trace>
  <inkml:trace contextRef="#ctx0" brushRef="#br0" timeOffset="22888.95">13711 10936 0,'0'-24'62,"47"24"-46,-47 24 0,71 70-16,-24-47 15,0 47 1,0-47 0,-23-23-16,23 23 15,-24 47-15,1-71 16,-1 1-16,-23-1 15,24 1 1</inkml:trace>
  <inkml:trace contextRef="#ctx0" brushRef="#br0" timeOffset="23706.62">13758 11218 0,'47'0'93,"71"0"-93,-71 0 16,47 0-16,-47 0 16,71 0-1,-95 0 1,1 0-16,-1 0 0</inkml:trace>
  <inkml:trace contextRef="#ctx0" brushRef="#br0" timeOffset="24816.5099">15569 12888 0,'47'47'63,"24"47"-63,-48-47 15,1-24-15,23 48 16,-47-24-16,23-23 16,24 23-1,1-47 157,-25 0-172,-23-24 0,47-93 16,47 46-16,-47-47 15,0 48-15,24-24 16,-48 70-16,1 1 16,-1-24-1,1 23-15,-1-23 0,1 24 16,23-1 0,-47 1-1,47-24 1,-24 47-16,-23-24 15,24 24 1,0 0-16</inkml:trace>
  <inkml:trace contextRef="#ctx0" brushRef="#br0" timeOffset="29393.2">5315 7784 0,'-23'24'46,"-71"46"-30,47 48-16,-24-47 16,0 46-16,24-23 15,-23 24-15,23-1 16,-47-23-16,0 48 16,0 22-16,-24-23 15,47-70-15,24-24 16,0 0-16,0 0 15,-23 47-15,-24-47 16,70-23-16,-23 46 16,-23-46-16,-213 211 31,260-188-31,-71 23 16,47-23-1,-47 48 1,47-48-16,23-24 0,-70 71 15,47-47-15,0 0 16,-24 47-16,-23-23 16,24 46-16,-24-22 15,23 22 1,24-70-16,-23 24 0,70-48 16,-47 1-1,47 23-15,-24-47 16,0 23-16,24 1 15,-23 23-15,23-24 16,0 24 0,0-23-1,-47-1 1,47 25 0,0-25-1,0 24-15,0-23 16,0-1-1,0 24 1,0 0 0,0 0-1,0-23-15,0-1 16,0 1-16,0-1 16,0 1 30,0-1-30,0 1 0,23-24-1,95 23-15,23-23 16,47 0-16,-47 0 16,48 0-16,-1 0 15,23 0-15,-70 0 16,48 0-1,-25 0-15,-70 0 0,47 0 16,-46 0-16,93 0 16,-71-23-16,1-1 15,-1 24-15,-22 0 16,93-23-16,0-24 16,23 47-16,-22 0 15,-95 0-15,0 0 16,47 0-16,0 0 15,47 0-15,-47 0 16,-70 0-16,23 0 16,0 0-16,-47 0 15,24 0-15,-1 0 16,1 0-16,23 0 16,70 0-16,-23 0 15,1 0 1,-25 0-16,-23 0 15,-23 0-15,-1 0 16,-23 0-16,24 0 16,0 0-16,23 0 15,-24 0-15,1 0 16,-48 0-16,1 0 16,-1 0-16,1 0 15,-1 0-15,24 0 16,0 0-1,0 0 1,47 23-16,-46 1 0,-1-24 16,47 23-16,-24-23 15,-46 24 1,-1-24 0,24 0-16,-23 0 15,-1 0-15,1 0 16,46 0-16,-46 0 94,-1 0-79,-23-24 1,0-23-16,0 0 15,0 0-15,0-23 16,0-1-16,0 24 16,0-23-16,0-1 15,-47 0 1,0 1-16,24-1 0,-48 1 16,-46-48-1,46 48-15,-23-24 0,23 23 16,24 0-16,-23-23 15,23 47-15,0-23 16,0-1-16,0 24 16,0 24-16,0-48 15,-47-47 1,47 95-16,23-24 16,1 23-16,-1 1 15,24-1 1,-47-23-16,23 24 0,-46-48 15,46 48 1,-23-24-16,24 23 16,-48-46-1,48 46-15,-48-70 16,1 0-16,23 47 16,-47-24-16,-1 1 15,1-1 1,0 1-16,24 23 15,-1 23-15,48-23 16,-48 0-16,24 24 16,24-1-1,-24 1-15,-24-48 16,47 71-16,-46-47 16,23 0-1,23 47 1,1-24-16,-24-23 15,23 24 17,1 23-17,-1 0 1,24-24-16,-23 1 16,-24-1-1,0-23 1,23 24-16,-46-1 15</inkml:trace>
  <inkml:trace contextRef="#ctx0" brushRef="#br0" timeOffset="31656.62">19144 14487 0,'-23'0'47,"-48"0"-31,0 71-16,24-1 16,-23 24-16,46-47 15,1 0-15,-24 0 16,23 0-16,1 0 15,-1 0 1,24-117 93</inkml:trace>
  <inkml:trace contextRef="#ctx0" brushRef="#br0" timeOffset="32215.69">18697 14511 0,'24'23'62,"-1"1"-62,48 46 16,-48-23-16,1-47 16,-24 24-16,23-1 15,1 24 1,-1-47 0,-23 24-1,24-1 1,-1 1-1,1-1 32,-24 1 0</inkml:trace>
  <inkml:trace contextRef="#ctx0" brushRef="#br0" timeOffset="32896.98">18462 14746 0,'24'0'46,"93"0"-30,-23 0-16,-23 0 0,-24 0 16,0 0-1,47 0-15,0-24 16,-23 1-16,93 23 16,-93-24-16,-24 24 15,0 0 1,-24-23-16</inkml:trace>
  <inkml:trace contextRef="#ctx0" brushRef="#br0" timeOffset="33776.54">23095 14581 0,'24'0'63,"-1"0"-48,-23 71-15,-70 70 16,-1-24-16,1-46 16,23 47-1,-1-71-15,48 0 0,-23 0 16,-24-24-1,47-93 110</inkml:trace>
  <inkml:trace contextRef="#ctx0" brushRef="#br0" timeOffset="34247.65">22719 14722 0,'23'0'46,"48"47"-46,-24 0 16,0-23 0,24 93-16,-24-93 15,23 23-15,-46 0 16,-1-23-16,-23-1 16,24-23-16,-1 47 15,1-23 32</inkml:trace>
  <inkml:trace contextRef="#ctx0" brushRef="#br0" timeOffset="34570.5">22625 14957 0,'47'0'63,"0"0"-63,47 0 15,0 0-15,71 0 16,-95 0-16,-23 0 15,24 0 1,-1 0-16,-46 0 31</inkml:trace>
  <inkml:trace contextRef="#ctx0" brushRef="#br0" timeOffset="35623.2699">27517 13452 0,'0'24'47,"0"23"-31,-24 0-16,1 0 15,-1 0-15,-46 47 16,23-23-16,23-48 16,-23 71-16,23-47 15,-23 0-15,47-23 16,0-1-1,-23 1 79</inkml:trace>
  <inkml:trace contextRef="#ctx0" brushRef="#br0" timeOffset="36081.18">27164 13617 0,'23'0'16,"48"70"31,-24-46-47,24 47 15,-48-24-15,48 0 16,-24 0-16,-24 0 16,24-24-16,-47 1 15,24 23-15,-1-47 16,1 47-16</inkml:trace>
  <inkml:trace contextRef="#ctx0" brushRef="#br0" timeOffset="36464.49">26764 13805 0,'24'-23'63,"46"23"-48,1 0-15,-24 0 16,-24 0-16,24 0 16,-23 0-16,46 0 15,24 23 1,-23-23-16,0 47 0,-1-47 15,-46 24 1,-1-24-16,1 0 16,-1 0 15</inkml:trace>
  <inkml:trace contextRef="#ctx0" brushRef="#br0" timeOffset="42960.75">12159 10395 0,'-47'0'0,"24"0"15,-1 0 1,-23-24-16,23 24 16,-23 0-16,24 0 31,-24 0-31,23 0 0,-23 0 15,0 0-15,-23 0 16,23 0-16,23 0 16,-70 0 15,71 0-31,-1 0 16,-23 0-1,23 24-15,1-1 16,-1 24-1,-23-47 1,24 47-16,-24-47 0,23 47 16,1 1-1,23-1 1,0-24-16,-24 1 16,24-1-16,0 1 15,0 23-15,0-24 16,0 24-16,0 24 15,0-48 1,0 24-16,0 24 0,0-1 31,24-23-31,-1 1 16,24-1-16,0 0 16,0 0-16,-23-24 15,-1-23-15,25 47 16,-25-47-1,1 24-15,23-1 16,-24-23-16,1 24 16,-1-24-16,1 0 15,23 23-15,0-23 16,0 0-16,0 0 16,23 0-16,24 0 15,-47 0-15,-23 0 16,0 0-16,46 0 15,48-70 1,-95 46 0,24-23-1,-23 24 1,-1-1-16,1 1 16,-1-48-1,1 48 1,-1-25-1,-23 1-15,0 24 16,0-1-16,0 1 16,0-24-16,0 0 15,0 23-15,0-23 16,0 0 0,0 24-16,0-1 15,0 1 1,0-1-16,-23-23 31,-1 47-31,1-47 16,-24 24-16,0-1 15,23 1-15,1 23 16,-1-24-16,1 24 16</inkml:trace>
  <inkml:trace contextRef="#ctx0" brushRef="#br0" timeOffset="44832.28">31915 11077 0,'23'23'47,"24"24"-31,-23 24 0,-1-24-16,24 0 0,-23 47 15,23-47 1,0 0-16,-47-23 15,0-1 1,47-23 156,47-47-172,24-70 16,-71 70-16,47-71 15,-24 24-15,24 23 16,-47 1-16,0-1 15,0 24 1,-23 24-16,-1-1 31</inkml:trace>
  <inkml:trace contextRef="#ctx0" brushRef="#br0" timeOffset="59176.91">30433 6350 0,'23'0'47,"1"0"-31,23 0-16,-47 23 16,47 24-16,0-23 15,0-1 1,0 1-16,-23-1 15,-24 1 1,23-24 156,71-24-156,-70-23-16,70 0 15,-24 0-15,-23-23 16,24 23-16,-24-24 15,24-23-15,-1 23 16,-23-23-16,-23 71 16,-1-1-16,1 1 15,-1-1 1</inkml:trace>
  <inkml:trace contextRef="#ctx0" brushRef="#br0" timeOffset="61239.04">31233 5832 0,'0'24'78,"-47"46"-62,0 1-16,-24-1 16,-23 48-16,23-24 15,-46 24 1,-1 23-16,48-71 16,46 24-16,-46-47 15,70-23-15,-24 0 16,0-24 31</inkml:trace>
  <inkml:trace contextRef="#ctx0" brushRef="#br0" timeOffset="61677.94">30456 6185 0,'24'0'47,"47"47"-31,23 94-16,-24-47 15,-23-23-15,94 46 16,-70-46-16,-24-24 15,-24 0-15,48 0 16,-24 0-16,-23-47 16,-24 24-16</inkml:trace>
  <inkml:trace contextRef="#ctx0" brushRef="#br0" timeOffset="62346.37">30456 6514 0,'236'0'63,"-48"0"-63,-71 0 15,48 0-15,-47-47 16,-71 24-16,47-1 16</inkml:trace>
  <inkml:trace contextRef="#ctx0" brushRef="#br0" timeOffset="63583.89">27423 4774 0,'0'-24'79,"23"24"-64,1 24-15,23 23 16,0 0 31,-24-23 0,1-1 156,23-23-188,0 0-15,0-23 16,23-25-16,24-22 16,24-1-16,-47 24 15,-24 0-15,0 24 16,-24-1-1,1 24 1</inkml:trace>
  <inkml:trace contextRef="#ctx0" brushRef="#br0" timeOffset="64992.45">23307 3574 0,'23'0'109,"1"24"-93,-24 0 15,0 23-15,0-24-1,23 1 1,1-1 15,-24 1-15,23-24 15,-23 23 0,0 1-15,24-24 125,23 0-126,47-24 1,94-117 0,-117 118-16,46-48 15,-46 24 1,23 0-16,-23 0 15,-1 23 1,-46 1 0,-1 23-1,1 0-15</inkml:trace>
  <inkml:trace contextRef="#ctx0" brushRef="#br0" timeOffset="72504.51">5903 7949 0,'-70'0'31,"-24"0"-15,-1 0-16,-22 23 16,-24 24-16,-71 24 15,0-47-15,-46 93 31,211-93-31,23-1 16,24 1 47,0-1-48,0 24-15,0 0 16,0-23-1,0-1 1,0 24-16,0 0 16,0-23-16,0 23 15,47 0 1,0 0-16,0 0 16,0-23-16,24 46 15,-48-70-15,48 94 16,-24-94-16,24 24 15,-24 23-15,0-24 16,23 24 0,1 0-16,46-23 0,71 46 15,1-23-15,-48 1 16,-24-25-16,1 1 16,-71-24-16,-24 0 15,1 0 1,-1 0-1,25 0-15,-1 0 16,47 0-16,0 0 0,94 0 16,-118 0-16,1 0 15,-24 0-15,-23 0 16,23 0-16,-24 0 16,71 0-1,0 0-15,94 0 16,1 0-1,-1 0-15,0 0 0,-71 0 16,25 0 0,-25 0-16,48 0 15,-71 0-15,-71 0 16,48 0-16,-48 0 16,24 0-16,0 0 15,48 0-15,-25 0 16,-23 0-16,-23 0 15,46 0-15,1 0 16,-1 0-16,1 0 16,94-24-1,-95 1-15,-46 23 16,23 0-16,-24 0 16,24-24-16,0 24 15,-23-24-15,23 24 16,-24-23-16,1 23 15,-1-24 1,1 24-16,23-70 0,-24 70 16,1-24-16,23-23 15,-24 24 1,25-48-16,-25 71 0,-23-23 16,24-1-16,-24 1 31,0-1-31,23-23 15,1 24 1,-24-1 0,0 1-1,0-1-15,0-23 16,0 24 0,0-25-16,0 1 31,0 24-16,-24-24-15,1 47 16,-24-47-16,23 0 16,0 23-16,-93-70 47,70 47-47,23 47 0,-23-23 15,0-1 1,-23 1-16,46-24 15,-23 47-15,47 23 16,-117-23-16,-48-23 16,-47-1-16,-23-23 15,-24 47 1,48-23-16,46-1 16,-47 24-16,-70 0 15,118 0-15,117 0 16,-95 0-1,-116 0-15,93 0 32,142 0-32,-24 0 15,-1 0 1,1 0-16,0 0 16,-376 0-1,329 0 1,-47 0-16,23 0 15,48 0-15,46 0 16,1-24 0,-1 24-16,-46-23 31,-24-1-15,-1 1-16,48 23 31,0 0-31,24 0 15,-1-47-15,1 47 16,-1 0 0,-23 0 46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741581-C4A6-43B7-A212-170C6B70A2D3}"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378895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32353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24082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21739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741581-C4A6-43B7-A212-170C6B70A2D3}"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04426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741581-C4A6-43B7-A212-170C6B70A2D3}" type="datetimeFigureOut">
              <a:rPr lang="en-US" smtClean="0"/>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1779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741581-C4A6-43B7-A212-170C6B70A2D3}" type="datetimeFigureOut">
              <a:rPr lang="en-US" smtClean="0"/>
              <a:t>11/11/2022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72377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741581-C4A6-43B7-A212-170C6B70A2D3}" type="datetimeFigureOut">
              <a:rPr lang="en-US" smtClean="0"/>
              <a:t>11/11/2022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27087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1581-C4A6-43B7-A212-170C6B70A2D3}" type="datetimeFigureOut">
              <a:rPr lang="en-US" smtClean="0"/>
              <a:t>11/11/2022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47071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78149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84635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41581-C4A6-43B7-A212-170C6B70A2D3}" type="datetimeFigureOut">
              <a:rPr lang="en-US" smtClean="0"/>
              <a:t>11/11/2022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8C1A-3B63-442D-B98F-F162A1F3FBFA}" type="slidenum">
              <a:rPr lang="en-US" smtClean="0"/>
              <a:t>‹#›</a:t>
            </a:fld>
            <a:endParaRPr lang="en-US"/>
          </a:p>
        </p:txBody>
      </p:sp>
    </p:spTree>
    <p:extLst>
      <p:ext uri="{BB962C8B-B14F-4D97-AF65-F5344CB8AC3E}">
        <p14:creationId xmlns:p14="http://schemas.microsoft.com/office/powerpoint/2010/main" val="246336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hyperlink" Target="https://www.youtube.com/fahadhussaintutoria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fahadhussaincs.blogspot.com/" TargetMode="External"/><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hyperlink" Target="https://www.youtube.com/fahadhussaintutorial" TargetMode="External"/></Relationships>
</file>

<file path=ppt/slides/_rels/slide1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6.emf"/></Relationships>
</file>

<file path=ppt/slides/_rels/slide11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6.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hyperlink" Target="https://www.geeksforgeeks.org/analysis-of-different-sorting-techniques/" TargetMode="External"/><Relationship Id="rId2" Type="http://schemas.openxmlformats.org/officeDocument/2006/relationships/hyperlink" Target="https://latesthackingnews.com/2016/12/10/comparison-various-sorting-algorithms/" TargetMode="Externa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62.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7.xml"/><Relationship Id="rId5" Type="http://schemas.microsoft.com/office/2007/relationships/hdphoto" Target="../media/hdphoto2.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5.emf"/><Relationship Id="rId4" Type="http://schemas.openxmlformats.org/officeDocument/2006/relationships/customXml" Target="../ink/ink8.xml"/></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7.emf"/><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customXml" Target="../ink/ink9.xml"/><Relationship Id="rId5" Type="http://schemas.openxmlformats.org/officeDocument/2006/relationships/hyperlink" Target="https://www.youtube.com/fahadhussaintutorial" TargetMode="External"/><Relationship Id="rId4" Type="http://schemas.openxmlformats.org/officeDocument/2006/relationships/hyperlink" Target="https://fahadhussaincs.blogspot.com/" TargetMode="External"/></Relationships>
</file>

<file path=ppt/slides/_rels/slide142.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72.emf"/><Relationship Id="rId5" Type="http://schemas.microsoft.com/office/2007/relationships/hdphoto" Target="../media/hdphoto11.wdp"/><Relationship Id="rId10" Type="http://schemas.openxmlformats.org/officeDocument/2006/relationships/customXml" Target="../ink/ink10.xml"/><Relationship Id="rId4" Type="http://schemas.openxmlformats.org/officeDocument/2006/relationships/image" Target="../media/image62.png"/><Relationship Id="rId9" Type="http://schemas.microsoft.com/office/2007/relationships/hdphoto" Target="../media/hdphoto13.wdp"/></Relationships>
</file>

<file path=ppt/slides/_rels/slide14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74.emf"/><Relationship Id="rId5" Type="http://schemas.openxmlformats.org/officeDocument/2006/relationships/customXml" Target="../ink/ink12.xml"/><Relationship Id="rId4" Type="http://schemas.openxmlformats.org/officeDocument/2006/relationships/image" Target="../media/image620.emf"/></Relationships>
</file>

<file path=ppt/slides/_rels/slide14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68.emf"/><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customXml" Target="../ink/ink13.xml"/><Relationship Id="rId5" Type="http://schemas.openxmlformats.org/officeDocument/2006/relationships/hyperlink" Target="https://www.youtube.com/fahadhussaintutorial" TargetMode="External"/><Relationship Id="rId4" Type="http://schemas.openxmlformats.org/officeDocument/2006/relationships/hyperlink" Target="https://fahadhussaincs.blogspot.com/"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70.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14.xml"/><Relationship Id="rId5" Type="http://schemas.microsoft.com/office/2007/relationships/hdphoto" Target="../media/hdphoto15.wdp"/><Relationship Id="rId4" Type="http://schemas.openxmlformats.org/officeDocument/2006/relationships/image" Target="../media/image67.png"/></Relationships>
</file>

<file path=ppt/slides/_rels/slide14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73.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15.xml"/><Relationship Id="rId5" Type="http://schemas.microsoft.com/office/2007/relationships/hdphoto" Target="../media/hdphoto16.wdp"/><Relationship Id="rId4" Type="http://schemas.openxmlformats.org/officeDocument/2006/relationships/image" Target="../media/image68.png"/></Relationships>
</file>

<file path=ppt/slides/_rels/slide14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microsoft.com/office/2007/relationships/hdphoto" Target="../media/hdphoto17.wdp"/><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76.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16.xml"/><Relationship Id="rId5" Type="http://schemas.microsoft.com/office/2007/relationships/hdphoto" Target="../media/hdphoto18.wdp"/><Relationship Id="rId4" Type="http://schemas.openxmlformats.org/officeDocument/2006/relationships/image" Target="../media/image70.png"/></Relationships>
</file>

<file path=ppt/slides/_rels/slide15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78.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17.xml"/><Relationship Id="rId5" Type="http://schemas.microsoft.com/office/2007/relationships/hdphoto" Target="../media/hdphoto19.wdp"/><Relationship Id="rId4" Type="http://schemas.openxmlformats.org/officeDocument/2006/relationships/image" Target="../media/image71.png"/></Relationships>
</file>

<file path=ppt/slides/_rels/slide15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80.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18.xml"/><Relationship Id="rId5" Type="http://schemas.microsoft.com/office/2007/relationships/hdphoto" Target="../media/hdphoto20.wdp"/><Relationship Id="rId4" Type="http://schemas.openxmlformats.org/officeDocument/2006/relationships/image" Target="../media/image72.png"/></Relationships>
</file>

<file path=ppt/slides/_rels/slide15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82.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19.xml"/><Relationship Id="rId5" Type="http://schemas.microsoft.com/office/2007/relationships/hdphoto" Target="../media/hdphoto21.wdp"/><Relationship Id="rId4" Type="http://schemas.openxmlformats.org/officeDocument/2006/relationships/image" Target="../media/image73.png"/></Relationships>
</file>

<file path=ppt/slides/_rels/slide15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84.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20.xml"/><Relationship Id="rId5" Type="http://schemas.microsoft.com/office/2007/relationships/hdphoto" Target="../media/hdphoto22.wdp"/><Relationship Id="rId4" Type="http://schemas.openxmlformats.org/officeDocument/2006/relationships/image" Target="../media/image74.png"/></Relationships>
</file>

<file path=ppt/slides/_rels/slide15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86.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customXml" Target="../ink/ink21.xml"/><Relationship Id="rId5" Type="http://schemas.microsoft.com/office/2007/relationships/hdphoto" Target="../media/hdphoto23.wdp"/><Relationship Id="rId4" Type="http://schemas.openxmlformats.org/officeDocument/2006/relationships/image" Target="../media/image75.png"/></Relationships>
</file>

<file path=ppt/slides/_rels/slide157.xml.rels><?xml version="1.0" encoding="UTF-8" standalone="yes"?>
<Relationships xmlns="http://schemas.openxmlformats.org/package/2006/relationships"><Relationship Id="rId3" Type="http://schemas.microsoft.com/office/2007/relationships/hdphoto" Target="../media/hdphoto24.wdp"/><Relationship Id="rId7" Type="http://schemas.openxmlformats.org/officeDocument/2006/relationships/image" Target="../media/image89.emf"/><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customXml" Target="../ink/ink22.xml"/><Relationship Id="rId5" Type="http://schemas.microsoft.com/office/2007/relationships/hdphoto" Target="../media/hdphoto25.wdp"/><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3" Type="http://schemas.microsoft.com/office/2007/relationships/hdphoto" Target="../media/hdphoto26.wdp"/><Relationship Id="rId7" Type="http://schemas.openxmlformats.org/officeDocument/2006/relationships/image" Target="../media/image92.emf"/><Relationship Id="rId2"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customXml" Target="../ink/ink23.xml"/><Relationship Id="rId5" Type="http://schemas.microsoft.com/office/2007/relationships/hdphoto" Target="../media/hdphoto27.wdp"/><Relationship Id="rId4" Type="http://schemas.openxmlformats.org/officeDocument/2006/relationships/image" Target="../media/image79.png"/></Relationships>
</file>

<file path=ppt/slides/_rels/slide159.xml.rels><?xml version="1.0" encoding="UTF-8" standalone="yes"?>
<Relationships xmlns="http://schemas.openxmlformats.org/package/2006/relationships"><Relationship Id="rId3" Type="http://schemas.microsoft.com/office/2007/relationships/hdphoto" Target="../media/hdphoto28.wdp"/><Relationship Id="rId7" Type="http://schemas.openxmlformats.org/officeDocument/2006/relationships/image" Target="../media/image95.emf"/><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customXml" Target="../ink/ink24.xml"/><Relationship Id="rId5" Type="http://schemas.microsoft.com/office/2007/relationships/hdphoto" Target="../media/hdphoto29.wdp"/><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96.emf"/><Relationship Id="rId4" Type="http://schemas.openxmlformats.org/officeDocument/2006/relationships/customXml" Target="../ink/ink25.xml"/></Relationships>
</file>

<file path=ppt/slides/_rels/slide16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83.emf"/><Relationship Id="rId5" Type="http://schemas.openxmlformats.org/officeDocument/2006/relationships/customXml" Target="../ink/ink26.xml"/><Relationship Id="rId4" Type="http://schemas.openxmlformats.org/officeDocument/2006/relationships/image" Target="../media/image82.JPG"/></Relationships>
</file>

<file path=ppt/slides/_rels/slide16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16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16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17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87.emf"/><Relationship Id="rId4" Type="http://schemas.openxmlformats.org/officeDocument/2006/relationships/customXml" Target="../ink/ink27.xml"/></Relationships>
</file>

<file path=ppt/slides/_rels/slide17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88.emf"/><Relationship Id="rId4" Type="http://schemas.openxmlformats.org/officeDocument/2006/relationships/customXml" Target="../ink/ink28.xml"/></Relationships>
</file>

<file path=ppt/slides/_rels/slide17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90.emf"/><Relationship Id="rId5" Type="http://schemas.openxmlformats.org/officeDocument/2006/relationships/customXml" Target="../ink/ink29.xml"/><Relationship Id="rId4" Type="http://schemas.openxmlformats.org/officeDocument/2006/relationships/image" Target="../media/image88.png"/></Relationships>
</file>

<file path=ppt/slides/_rels/slide17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91.emf"/><Relationship Id="rId4" Type="http://schemas.openxmlformats.org/officeDocument/2006/relationships/customXml" Target="../ink/ink30.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93.emf"/><Relationship Id="rId4" Type="http://schemas.openxmlformats.org/officeDocument/2006/relationships/customXml" Target="../ink/ink31.xml"/></Relationships>
</file>

<file path=ppt/slides/_rels/slide18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 Id="rId5" Type="http://schemas.openxmlformats.org/officeDocument/2006/relationships/image" Target="../media/image870.emf"/><Relationship Id="rId4" Type="http://schemas.openxmlformats.org/officeDocument/2006/relationships/customXml" Target="../ink/ink32.xml"/></Relationships>
</file>

<file path=ppt/slides/_rels/slide18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97.emf"/><Relationship Id="rId5" Type="http://schemas.openxmlformats.org/officeDocument/2006/relationships/customXml" Target="../ink/ink33.xml"/><Relationship Id="rId4" Type="http://schemas.openxmlformats.org/officeDocument/2006/relationships/image" Target="../media/image89.PNG"/></Relationships>
</file>

<file path=ppt/slides/_rels/slide18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99.emf"/><Relationship Id="rId5" Type="http://schemas.openxmlformats.org/officeDocument/2006/relationships/customXml" Target="../ink/ink34.xml"/><Relationship Id="rId4" Type="http://schemas.openxmlformats.org/officeDocument/2006/relationships/image" Target="../media/image89.PNG"/></Relationships>
</file>

<file path=ppt/slides/_rels/slide18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 Id="rId5" Type="http://schemas.openxmlformats.org/officeDocument/2006/relationships/image" Target="../media/image870.emf"/><Relationship Id="rId4" Type="http://schemas.openxmlformats.org/officeDocument/2006/relationships/customXml" Target="../ink/ink35.xml"/></Relationships>
</file>

<file path=ppt/slides/_rels/slide18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94.emf"/><Relationship Id="rId5" Type="http://schemas.openxmlformats.org/officeDocument/2006/relationships/customXml" Target="../ink/ink36.xml"/><Relationship Id="rId4" Type="http://schemas.openxmlformats.org/officeDocument/2006/relationships/image" Target="../media/image89.PNG"/></Relationships>
</file>

<file path=ppt/slides/_rels/slide18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 Id="rId5" Type="http://schemas.openxmlformats.org/officeDocument/2006/relationships/image" Target="../media/image870.emf"/><Relationship Id="rId4" Type="http://schemas.openxmlformats.org/officeDocument/2006/relationships/customXml" Target="../ink/ink37.xml"/></Relationships>
</file>

<file path=ppt/slides/_rels/slide187.xml.rels><?xml version="1.0" encoding="UTF-8" standalone="yes"?>
<Relationships xmlns="http://schemas.openxmlformats.org/package/2006/relationships"><Relationship Id="rId3" Type="http://schemas.openxmlformats.org/officeDocument/2006/relationships/hyperlink" Target="https://www.gatevidyalay.com/binary-search-tree-insertion-bst-deletion/" TargetMode="External"/><Relationship Id="rId2" Type="http://schemas.openxmlformats.org/officeDocument/2006/relationships/hyperlink" Target="https://www.gatevidyalay.com/binary-tree-types-of-trees-in-data-structure/" TargetMode="External"/><Relationship Id="rId1" Type="http://schemas.openxmlformats.org/officeDocument/2006/relationships/slideLayout" Target="../slideLayouts/slideLayout1.xml"/><Relationship Id="rId4" Type="http://schemas.openxmlformats.org/officeDocument/2006/relationships/hyperlink" Target="http://jcsites.juniata.edu/faculty/kruse/cs240/bintree.ht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xml"/><Relationship Id="rId4" Type="http://schemas.microsoft.com/office/2007/relationships/hdphoto" Target="../media/hdphoto3.wdp"/></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7.gif"/></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hyperlink" Target="https://www.thecrazyprogrammer.com/2013/12/c-program-for-array-representation-of-stack-push-pop-display.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image" Target="../media/image35.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41.gif"/></Relationships>
</file>

<file path=ppt/slides/_rels/slide7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45.gif"/></Relationships>
</file>

<file path=ppt/slides/_rels/slide83.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028" y="1492344"/>
            <a:ext cx="12037807" cy="885097"/>
          </a:xfrm>
        </p:spPr>
        <p:txBody>
          <a:bodyPr>
            <a:noAutofit/>
          </a:bodyPr>
          <a:lstStyle/>
          <a:p>
            <a:r>
              <a:rPr lang="en-US" sz="6600" b="1" i="1" dirty="0">
                <a:effectLst>
                  <a:outerShdw blurRad="38100" dist="38100" dir="2700000" algn="tl">
                    <a:srgbClr val="000000">
                      <a:alpha val="43137"/>
                    </a:srgbClr>
                  </a:outerShdw>
                </a:effectLst>
              </a:rPr>
              <a:t/>
            </a:r>
            <a:br>
              <a:rPr lang="en-US" sz="6600" b="1" i="1" dirty="0">
                <a:effectLst>
                  <a:outerShdw blurRad="38100" dist="38100" dir="2700000" algn="tl">
                    <a:srgbClr val="000000">
                      <a:alpha val="43137"/>
                    </a:srgbClr>
                  </a:outerShdw>
                </a:effectLst>
              </a:rPr>
            </a:br>
            <a:r>
              <a:rPr lang="en-US" sz="6600" b="1" i="1" dirty="0">
                <a:effectLst>
                  <a:outerShdw blurRad="38100" dist="38100" dir="2700000" algn="tl">
                    <a:srgbClr val="000000">
                      <a:alpha val="43137"/>
                    </a:srgbClr>
                  </a:outerShdw>
                </a:effectLst>
              </a:rPr>
              <a:t/>
            </a:r>
            <a:br>
              <a:rPr lang="en-US" sz="6600" b="1" i="1" dirty="0">
                <a:effectLst>
                  <a:outerShdw blurRad="38100" dist="38100" dir="2700000" algn="tl">
                    <a:srgbClr val="000000">
                      <a:alpha val="43137"/>
                    </a:srgbClr>
                  </a:outerShdw>
                </a:effectLst>
              </a:rPr>
            </a:br>
            <a:r>
              <a:rPr lang="en-US" sz="6600" b="1" i="1" dirty="0">
                <a:effectLst>
                  <a:outerShdw blurRad="38100" dist="38100" dir="2700000" algn="tl">
                    <a:srgbClr val="000000">
                      <a:alpha val="43137"/>
                    </a:srgbClr>
                  </a:outerShdw>
                </a:effectLst>
              </a:rPr>
              <a:t/>
            </a:r>
            <a:br>
              <a:rPr lang="en-US" sz="6600" b="1" i="1" dirty="0">
                <a:effectLst>
                  <a:outerShdw blurRad="38100" dist="38100" dir="2700000" algn="tl">
                    <a:srgbClr val="000000">
                      <a:alpha val="43137"/>
                    </a:srgbClr>
                  </a:outerShdw>
                </a:effectLst>
              </a:rPr>
            </a:br>
            <a:r>
              <a:rPr lang="en-US" sz="5400" b="1" i="1" dirty="0">
                <a:solidFill>
                  <a:srgbClr val="002060"/>
                </a:solidFill>
                <a:effectLst>
                  <a:outerShdw blurRad="38100" dist="38100" dir="2700000" algn="tl">
                    <a:srgbClr val="000000">
                      <a:alpha val="43137"/>
                    </a:srgbClr>
                  </a:outerShdw>
                </a:effectLst>
              </a:rPr>
              <a:t>Well Come to</a:t>
            </a:r>
            <a:br>
              <a:rPr lang="en-US" sz="5400" b="1" i="1" dirty="0">
                <a:solidFill>
                  <a:srgbClr val="002060"/>
                </a:solidFill>
                <a:effectLst>
                  <a:outerShdw blurRad="38100" dist="38100" dir="2700000" algn="tl">
                    <a:srgbClr val="000000">
                      <a:alpha val="43137"/>
                    </a:srgbClr>
                  </a:outerShdw>
                </a:effectLst>
              </a:rPr>
            </a:br>
            <a:r>
              <a:rPr lang="en-US" sz="5400" b="1" i="1" dirty="0">
                <a:solidFill>
                  <a:srgbClr val="002060"/>
                </a:solidFill>
                <a:effectLst>
                  <a:outerShdw blurRad="38100" dist="38100" dir="2700000" algn="tl">
                    <a:srgbClr val="000000">
                      <a:alpha val="43137"/>
                    </a:srgbClr>
                  </a:outerShdw>
                </a:effectLst>
              </a:rPr>
              <a:t>Data Structure and Algorithm Analysis</a:t>
            </a:r>
            <a:br>
              <a:rPr lang="en-US" sz="5400" b="1" i="1" dirty="0">
                <a:solidFill>
                  <a:srgbClr val="002060"/>
                </a:solidFill>
                <a:effectLst>
                  <a:outerShdw blurRad="38100" dist="38100" dir="2700000" algn="tl">
                    <a:srgbClr val="000000">
                      <a:alpha val="43137"/>
                    </a:srgbClr>
                  </a:outerShdw>
                </a:effectLst>
              </a:rPr>
            </a:br>
            <a:r>
              <a:rPr lang="en-US" sz="5400" b="1" i="1" dirty="0">
                <a:solidFill>
                  <a:srgbClr val="002060"/>
                </a:solidFill>
                <a:effectLst>
                  <a:outerShdw blurRad="38100" dist="38100" dir="2700000" algn="tl">
                    <a:srgbClr val="000000">
                      <a:alpha val="43137"/>
                    </a:srgbClr>
                  </a:outerShdw>
                </a:effectLst>
              </a:rPr>
              <a:t>from Scratch</a:t>
            </a:r>
            <a:endParaRPr lang="en-US" sz="6600" b="1" i="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505" y="3130476"/>
            <a:ext cx="11940989" cy="3576916"/>
          </a:xfrm>
        </p:spPr>
        <p:txBody>
          <a:bodyPr>
            <a:normAutofit fontScale="85000" lnSpcReduction="20000"/>
          </a:bodyPr>
          <a:lstStyle/>
          <a:p>
            <a:endParaRPr lang="en-US" dirty="0">
              <a:solidFill>
                <a:srgbClr val="7030A0"/>
              </a:solidFill>
            </a:endParaRPr>
          </a:p>
          <a:p>
            <a:r>
              <a:rPr lang="en-US" sz="3900" b="1" i="1" dirty="0">
                <a:solidFill>
                  <a:srgbClr val="7030A0"/>
                </a:solidFill>
              </a:rPr>
              <a:t>FAHAD HUSSAIN</a:t>
            </a:r>
          </a:p>
          <a:p>
            <a:r>
              <a:rPr lang="en-US" sz="3900" b="1" i="1" dirty="0">
                <a:solidFill>
                  <a:srgbClr val="7030A0"/>
                </a:solidFill>
              </a:rPr>
              <a:t>MCS, MSCS, DAE(CIT)</a:t>
            </a:r>
          </a:p>
          <a:p>
            <a:endParaRPr lang="en-US" dirty="0">
              <a:solidFill>
                <a:srgbClr val="7030A0"/>
              </a:solidFill>
            </a:endParaRPr>
          </a:p>
          <a:p>
            <a:r>
              <a:rPr lang="en-US" sz="3000" b="1" i="1" dirty="0">
                <a:solidFill>
                  <a:srgbClr val="7030A0"/>
                </a:solidFill>
              </a:rPr>
              <a:t>Computer Science Instructor </a:t>
            </a:r>
            <a:r>
              <a:rPr lang="en-US" sz="2800" dirty="0">
                <a:solidFill>
                  <a:srgbClr val="7030A0"/>
                </a:solidFill>
              </a:rPr>
              <a:t>of well known international Center</a:t>
            </a:r>
          </a:p>
          <a:p>
            <a:r>
              <a:rPr lang="en-US" sz="2800" dirty="0">
                <a:solidFill>
                  <a:srgbClr val="7030A0"/>
                </a:solidFill>
              </a:rPr>
              <a:t>Also, </a:t>
            </a:r>
            <a:r>
              <a:rPr lang="en-US" sz="2800" b="1" dirty="0">
                <a:solidFill>
                  <a:srgbClr val="7030A0"/>
                </a:solidFill>
                <a:effectLst>
                  <a:outerShdw blurRad="38100" dist="38100" dir="2700000" algn="tl">
                    <a:srgbClr val="000000">
                      <a:alpha val="43137"/>
                    </a:srgbClr>
                  </a:outerShdw>
                </a:effectLst>
              </a:rPr>
              <a:t>Machine Learning and Deep learning </a:t>
            </a:r>
            <a:r>
              <a:rPr lang="en-US" sz="2800" dirty="0">
                <a:solidFill>
                  <a:srgbClr val="7030A0"/>
                </a:solidFill>
              </a:rPr>
              <a:t>Practitioner</a:t>
            </a:r>
          </a:p>
          <a:p>
            <a:endParaRPr lang="en-US" dirty="0">
              <a:solidFill>
                <a:srgbClr val="7030A0"/>
              </a:solidFill>
            </a:endParaRPr>
          </a:p>
          <a:p>
            <a:r>
              <a:rPr lang="en-US" sz="2600" b="1" dirty="0">
                <a:solidFill>
                  <a:schemeClr val="accent6"/>
                </a:solidFill>
              </a:rPr>
              <a:t>For further assistance, code and slide     </a:t>
            </a:r>
            <a:r>
              <a:rPr lang="en-US" sz="2600" b="1" dirty="0">
                <a:solidFill>
                  <a:schemeClr val="accent6"/>
                </a:solidFill>
                <a:hlinkClick r:id="rId2"/>
              </a:rPr>
              <a:t>https://fahadhussaincs.blogspot.com/</a:t>
            </a:r>
            <a:endParaRPr lang="en-US" sz="2600" b="1" dirty="0">
              <a:solidFill>
                <a:schemeClr val="accent6"/>
              </a:solidFill>
            </a:endParaRPr>
          </a:p>
          <a:p>
            <a:r>
              <a:rPr lang="en-US" sz="2600" b="1" dirty="0">
                <a:solidFill>
                  <a:schemeClr val="accent6"/>
                </a:solidFill>
              </a:rPr>
              <a:t>YouTube Channel : </a:t>
            </a:r>
            <a:r>
              <a:rPr lang="en-US" sz="2800" dirty="0">
                <a:hlinkClick r:id="rId3"/>
              </a:rPr>
              <a:t>https://www.youtube.com/fahadhussaintutorial</a:t>
            </a:r>
            <a:endParaRPr lang="en-US" sz="2600" b="1" dirty="0">
              <a:solidFill>
                <a:schemeClr val="accent6"/>
              </a:solidFill>
            </a:endParaRPr>
          </a:p>
          <a:p>
            <a:endParaRPr lang="en-US" sz="2600" b="1" dirty="0">
              <a:solidFill>
                <a:schemeClr val="accent6"/>
              </a:solidFill>
            </a:endParaRPr>
          </a:p>
          <a:p>
            <a:endParaRPr lang="en-US" dirty="0">
              <a:solidFill>
                <a:srgbClr val="7030A0"/>
              </a:solidFill>
            </a:endParaRPr>
          </a:p>
        </p:txBody>
      </p:sp>
      <p:sp>
        <p:nvSpPr>
          <p:cNvPr id="4" name="TextBox 3">
            <a:extLst>
              <a:ext uri="{FF2B5EF4-FFF2-40B4-BE49-F238E27FC236}">
                <a16:creationId xmlns:a16="http://schemas.microsoft.com/office/drawing/2014/main" id="{ACB9E6F0-3039-4FF3-85BF-CECC30387444}"/>
              </a:ext>
            </a:extLst>
          </p:cNvPr>
          <p:cNvSpPr txBox="1"/>
          <p:nvPr/>
        </p:nvSpPr>
        <p:spPr>
          <a:xfrm>
            <a:off x="3790279" y="2377441"/>
            <a:ext cx="4371191" cy="769441"/>
          </a:xfrm>
          <a:prstGeom prst="rect">
            <a:avLst/>
          </a:prstGeom>
          <a:noFill/>
        </p:spPr>
        <p:txBody>
          <a:bodyPr wrap="square" rtlCol="0">
            <a:spAutoFit/>
          </a:bodyPr>
          <a:lstStyle/>
          <a:p>
            <a:r>
              <a:rPr lang="en-US" sz="4400" b="1" i="1" u="sng" dirty="0">
                <a:solidFill>
                  <a:srgbClr val="C00000"/>
                </a:solidFill>
                <a:effectLst>
                  <a:outerShdw blurRad="38100" dist="38100" dir="2700000" algn="tl">
                    <a:srgbClr val="000000">
                      <a:alpha val="43137"/>
                    </a:srgbClr>
                  </a:outerShdw>
                </a:effectLst>
              </a:rPr>
              <a:t>Theory + Practical </a:t>
            </a:r>
          </a:p>
        </p:txBody>
      </p:sp>
    </p:spTree>
    <p:extLst>
      <p:ext uri="{BB962C8B-B14F-4D97-AF65-F5344CB8AC3E}">
        <p14:creationId xmlns:p14="http://schemas.microsoft.com/office/powerpoint/2010/main" val="1858594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7913593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Selection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5" name="Rectangle 4">
            <a:extLst>
              <a:ext uri="{FF2B5EF4-FFF2-40B4-BE49-F238E27FC236}">
                <a16:creationId xmlns:a16="http://schemas.microsoft.com/office/drawing/2014/main" id="{32A035F9-EC91-4374-A952-092C6854F348}"/>
              </a:ext>
            </a:extLst>
          </p:cNvPr>
          <p:cNvSpPr/>
          <p:nvPr/>
        </p:nvSpPr>
        <p:spPr>
          <a:xfrm>
            <a:off x="0" y="632374"/>
            <a:ext cx="12027049" cy="3477875"/>
          </a:xfrm>
          <a:prstGeom prst="rect">
            <a:avLst/>
          </a:prstGeom>
        </p:spPr>
        <p:txBody>
          <a:bodyPr wrap="square">
            <a:spAutoFit/>
          </a:bodyPr>
          <a:lstStyle/>
          <a:p>
            <a:pPr algn="just"/>
            <a:r>
              <a:rPr lang="en-US" sz="2400" dirty="0"/>
              <a:t>Selection sort is conceptually the most simplest sorting algorithm. This sorting algorithm is an in-place comparison-based algorithm this algorithm will first find the </a:t>
            </a:r>
            <a:r>
              <a:rPr lang="en-US" sz="2400" b="1" dirty="0"/>
              <a:t>smallest</a:t>
            </a:r>
            <a:r>
              <a:rPr lang="en-US" sz="2400" dirty="0"/>
              <a:t> element in the array and swap it with the element in the </a:t>
            </a:r>
            <a:r>
              <a:rPr lang="en-US" sz="2400" b="1" dirty="0"/>
              <a:t>first</a:t>
            </a:r>
            <a:r>
              <a:rPr lang="en-US" sz="2400" dirty="0"/>
              <a:t> position, then it will find the </a:t>
            </a:r>
            <a:r>
              <a:rPr lang="en-US" sz="2400" b="1" dirty="0"/>
              <a:t>second smallest</a:t>
            </a:r>
            <a:r>
              <a:rPr lang="en-US" sz="2400" dirty="0"/>
              <a:t> element and swap it with the element in the </a:t>
            </a:r>
            <a:r>
              <a:rPr lang="en-US" sz="2400" b="1" dirty="0"/>
              <a:t>second</a:t>
            </a:r>
            <a:r>
              <a:rPr lang="en-US" sz="2400" dirty="0"/>
              <a:t> position, and it will keep on doing this until the entire array is sorted.</a:t>
            </a:r>
          </a:p>
          <a:p>
            <a:pPr algn="just"/>
            <a:endParaRPr lang="en-US" sz="2400" dirty="0"/>
          </a:p>
          <a:p>
            <a:pPr algn="just"/>
            <a:r>
              <a:rPr lang="en-US" sz="2400" dirty="0"/>
              <a:t>It is called selection sort because it repeatedly </a:t>
            </a:r>
            <a:r>
              <a:rPr lang="en-US" sz="2400" b="1" dirty="0"/>
              <a:t>selects</a:t>
            </a:r>
            <a:r>
              <a:rPr lang="en-US" sz="2400" dirty="0"/>
              <a:t> the next-smallest element and swaps it into the right place.</a:t>
            </a:r>
          </a:p>
          <a:p>
            <a:pPr algn="just"/>
            <a:r>
              <a:rPr lang="en-US" sz="2800" b="1" i="1" dirty="0">
                <a:solidFill>
                  <a:srgbClr val="7030A0"/>
                </a:solidFill>
              </a:rPr>
              <a:t> </a:t>
            </a:r>
            <a:endParaRPr lang="en-US" sz="2000" b="1" i="1" dirty="0">
              <a:solidFill>
                <a:srgbClr val="7030A0"/>
              </a:solidFill>
            </a:endParaRPr>
          </a:p>
        </p:txBody>
      </p:sp>
      <p:pic>
        <p:nvPicPr>
          <p:cNvPr id="6" name="Picture 5">
            <a:extLst>
              <a:ext uri="{FF2B5EF4-FFF2-40B4-BE49-F238E27FC236}">
                <a16:creationId xmlns:a16="http://schemas.microsoft.com/office/drawing/2014/main" id="{73534F20-6800-4E14-8C31-C4A00D59E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755" y="3539267"/>
            <a:ext cx="5356826" cy="3151150"/>
          </a:xfrm>
          <a:prstGeom prst="rect">
            <a:avLst/>
          </a:prstGeom>
        </p:spPr>
      </p:pic>
    </p:spTree>
    <p:extLst>
      <p:ext uri="{BB962C8B-B14F-4D97-AF65-F5344CB8AC3E}">
        <p14:creationId xmlns:p14="http://schemas.microsoft.com/office/powerpoint/2010/main" val="41646130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Selection Sort Algorithm</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5" name="Rectangle 4">
            <a:extLst>
              <a:ext uri="{FF2B5EF4-FFF2-40B4-BE49-F238E27FC236}">
                <a16:creationId xmlns:a16="http://schemas.microsoft.com/office/drawing/2014/main" id="{32A035F9-EC91-4374-A952-092C6854F348}"/>
              </a:ext>
            </a:extLst>
          </p:cNvPr>
          <p:cNvSpPr/>
          <p:nvPr/>
        </p:nvSpPr>
        <p:spPr>
          <a:xfrm>
            <a:off x="200809" y="750708"/>
            <a:ext cx="11790381" cy="5509200"/>
          </a:xfrm>
          <a:prstGeom prst="rect">
            <a:avLst/>
          </a:prstGeom>
        </p:spPr>
        <p:txBody>
          <a:bodyPr wrap="square">
            <a:spAutoFit/>
          </a:bodyPr>
          <a:lstStyle/>
          <a:p>
            <a:r>
              <a:rPr lang="en-US" sz="3200" dirty="0"/>
              <a:t>Starting from the first element, we search the smallest element in the array, and replace it with the element in the first position.</a:t>
            </a:r>
          </a:p>
          <a:p>
            <a:endParaRPr lang="en-US" sz="3200" dirty="0"/>
          </a:p>
          <a:p>
            <a:r>
              <a:rPr lang="en-US" sz="3200" dirty="0"/>
              <a:t>We then move on to the second position, and look for smallest element present in the subarray, starting from index 1, till the last index.</a:t>
            </a:r>
          </a:p>
          <a:p>
            <a:endParaRPr lang="en-US" sz="3200" dirty="0"/>
          </a:p>
          <a:p>
            <a:r>
              <a:rPr lang="en-US" sz="3200" dirty="0"/>
              <a:t>We replace the element at the second position in the original array, or we can say at the first position in the subarray, with the second</a:t>
            </a:r>
          </a:p>
          <a:p>
            <a:r>
              <a:rPr lang="en-US" sz="3200" dirty="0"/>
              <a:t> smallest element.</a:t>
            </a:r>
          </a:p>
          <a:p>
            <a:r>
              <a:rPr lang="en-US" sz="3200" dirty="0"/>
              <a:t>This is repeated, until the array is completely sorted. </a:t>
            </a:r>
            <a:endParaRPr lang="en-US" sz="2400" dirty="0"/>
          </a:p>
        </p:txBody>
      </p:sp>
    </p:spTree>
    <p:extLst>
      <p:ext uri="{BB962C8B-B14F-4D97-AF65-F5344CB8AC3E}">
        <p14:creationId xmlns:p14="http://schemas.microsoft.com/office/powerpoint/2010/main" val="15582732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Selection Sort Algorithm</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5" name="Rectangle 4">
            <a:extLst>
              <a:ext uri="{FF2B5EF4-FFF2-40B4-BE49-F238E27FC236}">
                <a16:creationId xmlns:a16="http://schemas.microsoft.com/office/drawing/2014/main" id="{32A035F9-EC91-4374-A952-092C6854F348}"/>
              </a:ext>
            </a:extLst>
          </p:cNvPr>
          <p:cNvSpPr/>
          <p:nvPr/>
        </p:nvSpPr>
        <p:spPr>
          <a:xfrm>
            <a:off x="390351" y="996929"/>
            <a:ext cx="3019823" cy="707886"/>
          </a:xfrm>
          <a:prstGeom prst="rect">
            <a:avLst/>
          </a:prstGeom>
        </p:spPr>
        <p:txBody>
          <a:bodyPr wrap="square">
            <a:spAutoFit/>
          </a:bodyPr>
          <a:lstStyle/>
          <a:p>
            <a:r>
              <a:rPr lang="en-US" sz="4000" b="1" dirty="0"/>
              <a:t>3, 6, 1, 8, 4, 5</a:t>
            </a:r>
          </a:p>
        </p:txBody>
      </p:sp>
    </p:spTree>
    <p:extLst>
      <p:ext uri="{BB962C8B-B14F-4D97-AF65-F5344CB8AC3E}">
        <p14:creationId xmlns:p14="http://schemas.microsoft.com/office/powerpoint/2010/main" val="2755007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Selection Sort Code</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8" name="Rectangle 7">
            <a:extLst>
              <a:ext uri="{FF2B5EF4-FFF2-40B4-BE49-F238E27FC236}">
                <a16:creationId xmlns:a16="http://schemas.microsoft.com/office/drawing/2014/main" id="{21908767-C682-4B4C-8632-34E4C7664E39}"/>
              </a:ext>
            </a:extLst>
          </p:cNvPr>
          <p:cNvSpPr/>
          <p:nvPr/>
        </p:nvSpPr>
        <p:spPr>
          <a:xfrm>
            <a:off x="6224325" y="2270857"/>
            <a:ext cx="5084653" cy="1015663"/>
          </a:xfrm>
          <a:prstGeom prst="rect">
            <a:avLst/>
          </a:prstGeom>
        </p:spPr>
        <p:txBody>
          <a:bodyPr wrap="square">
            <a:spAutoFit/>
          </a:bodyPr>
          <a:lstStyle/>
          <a:p>
            <a:endParaRPr lang="en-US" dirty="0"/>
          </a:p>
          <a:p>
            <a:endParaRPr lang="en-US" dirty="0"/>
          </a:p>
          <a:p>
            <a:r>
              <a:rPr lang="en-US" sz="2400" b="1" i="1" dirty="0">
                <a:solidFill>
                  <a:srgbClr val="7030A0"/>
                </a:solidFill>
              </a:rPr>
              <a:t>Worst Case Time Complexity O(n</a:t>
            </a:r>
            <a:r>
              <a:rPr lang="en-US" sz="2400" b="1" i="1" baseline="30000" dirty="0">
                <a:solidFill>
                  <a:srgbClr val="7030A0"/>
                </a:solidFill>
              </a:rPr>
              <a:t>2</a:t>
            </a:r>
            <a:r>
              <a:rPr lang="en-US" sz="2400" b="1" i="1" dirty="0">
                <a:solidFill>
                  <a:srgbClr val="7030A0"/>
                </a:solidFill>
              </a:rPr>
              <a:t>)</a:t>
            </a:r>
          </a:p>
        </p:txBody>
      </p:sp>
      <p:sp>
        <p:nvSpPr>
          <p:cNvPr id="5" name="Rectangle 4">
            <a:extLst>
              <a:ext uri="{FF2B5EF4-FFF2-40B4-BE49-F238E27FC236}">
                <a16:creationId xmlns:a16="http://schemas.microsoft.com/office/drawing/2014/main" id="{4563FD61-25A7-4992-98F2-EE799EC11571}"/>
              </a:ext>
            </a:extLst>
          </p:cNvPr>
          <p:cNvSpPr/>
          <p:nvPr/>
        </p:nvSpPr>
        <p:spPr>
          <a:xfrm>
            <a:off x="211823" y="480375"/>
            <a:ext cx="6096000" cy="6463308"/>
          </a:xfrm>
          <a:prstGeom prst="rect">
            <a:avLst/>
          </a:prstGeom>
        </p:spPr>
        <p:txBody>
          <a:bodyPr>
            <a:spAutoFit/>
          </a:bodyPr>
          <a:lstStyle/>
          <a:p>
            <a:r>
              <a:rPr lang="en-US" dirty="0"/>
              <a:t>procedure selection sort </a:t>
            </a:r>
          </a:p>
          <a:p>
            <a:r>
              <a:rPr lang="en-US" dirty="0"/>
              <a:t>   list  : array of items</a:t>
            </a:r>
          </a:p>
          <a:p>
            <a:r>
              <a:rPr lang="en-US" dirty="0"/>
              <a:t>   n     : size of list</a:t>
            </a:r>
          </a:p>
          <a:p>
            <a:endParaRPr lang="en-US" dirty="0"/>
          </a:p>
          <a:p>
            <a:r>
              <a:rPr lang="en-US" dirty="0"/>
              <a:t>   for </a:t>
            </a:r>
            <a:r>
              <a:rPr lang="en-US" dirty="0" err="1"/>
              <a:t>i</a:t>
            </a:r>
            <a:r>
              <a:rPr lang="en-US" dirty="0"/>
              <a:t> = 1 to n - 1</a:t>
            </a:r>
          </a:p>
          <a:p>
            <a:r>
              <a:rPr lang="en-US" dirty="0"/>
              <a:t>   /* set current element as minimum*/</a:t>
            </a:r>
          </a:p>
          <a:p>
            <a:r>
              <a:rPr lang="en-US" dirty="0"/>
              <a:t>      min = </a:t>
            </a:r>
            <a:r>
              <a:rPr lang="en-US" dirty="0" err="1"/>
              <a:t>i</a:t>
            </a:r>
            <a:r>
              <a:rPr lang="en-US" dirty="0"/>
              <a:t>    </a:t>
            </a:r>
          </a:p>
          <a:p>
            <a:r>
              <a:rPr lang="en-US" dirty="0"/>
              <a:t>  </a:t>
            </a:r>
          </a:p>
          <a:p>
            <a:r>
              <a:rPr lang="en-US" dirty="0"/>
              <a:t>      /* check the element to be minimum */</a:t>
            </a:r>
          </a:p>
          <a:p>
            <a:endParaRPr lang="en-US" dirty="0"/>
          </a:p>
          <a:p>
            <a:r>
              <a:rPr lang="en-US" dirty="0"/>
              <a:t>      for j = i+1 to n </a:t>
            </a:r>
          </a:p>
          <a:p>
            <a:r>
              <a:rPr lang="en-US" dirty="0"/>
              <a:t>         if list[j] &lt; list[min] then</a:t>
            </a:r>
          </a:p>
          <a:p>
            <a:r>
              <a:rPr lang="en-US" dirty="0"/>
              <a:t>            min = j;</a:t>
            </a:r>
          </a:p>
          <a:p>
            <a:r>
              <a:rPr lang="en-US" dirty="0"/>
              <a:t>         end if</a:t>
            </a:r>
          </a:p>
          <a:p>
            <a:r>
              <a:rPr lang="en-US" dirty="0"/>
              <a:t>      end for</a:t>
            </a:r>
          </a:p>
          <a:p>
            <a:endParaRPr lang="en-US" dirty="0"/>
          </a:p>
          <a:p>
            <a:r>
              <a:rPr lang="en-US" dirty="0"/>
              <a:t>      /* swap the minimum element with the current element*/</a:t>
            </a:r>
          </a:p>
          <a:p>
            <a:r>
              <a:rPr lang="en-US" dirty="0"/>
              <a:t>      if </a:t>
            </a:r>
            <a:r>
              <a:rPr lang="en-US" dirty="0" err="1"/>
              <a:t>indexMin</a:t>
            </a:r>
            <a:r>
              <a:rPr lang="en-US" dirty="0"/>
              <a:t> != </a:t>
            </a:r>
            <a:r>
              <a:rPr lang="en-US" dirty="0" err="1"/>
              <a:t>i</a:t>
            </a:r>
            <a:r>
              <a:rPr lang="en-US" dirty="0"/>
              <a:t>  then</a:t>
            </a:r>
          </a:p>
          <a:p>
            <a:r>
              <a:rPr lang="en-US" dirty="0"/>
              <a:t>         swap list[min] and list[</a:t>
            </a:r>
            <a:r>
              <a:rPr lang="en-US" dirty="0" err="1"/>
              <a:t>i</a:t>
            </a:r>
            <a:r>
              <a:rPr lang="en-US" dirty="0"/>
              <a:t>]</a:t>
            </a:r>
          </a:p>
          <a:p>
            <a:r>
              <a:rPr lang="en-US" dirty="0"/>
              <a:t>      end if</a:t>
            </a:r>
          </a:p>
          <a:p>
            <a:r>
              <a:rPr lang="en-US" dirty="0"/>
              <a:t>   end for</a:t>
            </a:r>
          </a:p>
          <a:p>
            <a:r>
              <a:rPr lang="en-US" dirty="0"/>
              <a:t>	</a:t>
            </a:r>
          </a:p>
          <a:p>
            <a:r>
              <a:rPr lang="en-US" dirty="0"/>
              <a:t>end procedure</a:t>
            </a:r>
          </a:p>
        </p:txBody>
      </p:sp>
    </p:spTree>
    <p:extLst>
      <p:ext uri="{BB962C8B-B14F-4D97-AF65-F5344CB8AC3E}">
        <p14:creationId xmlns:p14="http://schemas.microsoft.com/office/powerpoint/2010/main" val="11150433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40426669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Merge Sort Code</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8" name="Rectangle 7">
            <a:extLst>
              <a:ext uri="{FF2B5EF4-FFF2-40B4-BE49-F238E27FC236}">
                <a16:creationId xmlns:a16="http://schemas.microsoft.com/office/drawing/2014/main" id="{21908767-C682-4B4C-8632-34E4C7664E39}"/>
              </a:ext>
            </a:extLst>
          </p:cNvPr>
          <p:cNvSpPr/>
          <p:nvPr/>
        </p:nvSpPr>
        <p:spPr>
          <a:xfrm>
            <a:off x="109369" y="659765"/>
            <a:ext cx="11973262" cy="2246769"/>
          </a:xfrm>
          <a:prstGeom prst="rect">
            <a:avLst/>
          </a:prstGeom>
        </p:spPr>
        <p:txBody>
          <a:bodyPr wrap="square">
            <a:spAutoFit/>
          </a:bodyPr>
          <a:lstStyle/>
          <a:p>
            <a:pPr algn="just"/>
            <a:r>
              <a:rPr lang="en-US" sz="2800" dirty="0"/>
              <a:t>Merge sort is a sorting technique based on divide and conquer technique</a:t>
            </a:r>
          </a:p>
          <a:p>
            <a:pPr algn="just"/>
            <a:endParaRPr lang="en-US" sz="2800" dirty="0"/>
          </a:p>
          <a:p>
            <a:pPr algn="just"/>
            <a:r>
              <a:rPr lang="en-US" sz="2800" dirty="0"/>
              <a:t>If we can break a single big problem into smaller sub-problems, solve the smaller sub-problems and combine their solutions to find the solution for the original big problem, it becomes easier to solve the whole problem.</a:t>
            </a:r>
            <a:endParaRPr lang="en-US" sz="3600" b="1" i="1" dirty="0">
              <a:solidFill>
                <a:srgbClr val="7030A0"/>
              </a:solidFill>
            </a:endParaRPr>
          </a:p>
        </p:txBody>
      </p:sp>
      <p:pic>
        <p:nvPicPr>
          <p:cNvPr id="5" name="Picture 4">
            <a:extLst>
              <a:ext uri="{FF2B5EF4-FFF2-40B4-BE49-F238E27FC236}">
                <a16:creationId xmlns:a16="http://schemas.microsoft.com/office/drawing/2014/main" id="{39ED3273-D77A-40D5-977B-61156A672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441" y="3078660"/>
            <a:ext cx="8417299" cy="3608459"/>
          </a:xfrm>
          <a:prstGeom prst="rect">
            <a:avLst/>
          </a:prstGeom>
        </p:spPr>
      </p:pic>
    </p:spTree>
    <p:extLst>
      <p:ext uri="{BB962C8B-B14F-4D97-AF65-F5344CB8AC3E}">
        <p14:creationId xmlns:p14="http://schemas.microsoft.com/office/powerpoint/2010/main" val="12895489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Merge Sort Code</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8" name="Rectangle 7">
            <a:extLst>
              <a:ext uri="{FF2B5EF4-FFF2-40B4-BE49-F238E27FC236}">
                <a16:creationId xmlns:a16="http://schemas.microsoft.com/office/drawing/2014/main" id="{21908767-C682-4B4C-8632-34E4C7664E39}"/>
              </a:ext>
            </a:extLst>
          </p:cNvPr>
          <p:cNvSpPr/>
          <p:nvPr/>
        </p:nvSpPr>
        <p:spPr>
          <a:xfrm>
            <a:off x="3239845" y="1520149"/>
            <a:ext cx="4688542" cy="646331"/>
          </a:xfrm>
          <a:prstGeom prst="rect">
            <a:avLst/>
          </a:prstGeom>
        </p:spPr>
        <p:txBody>
          <a:bodyPr wrap="square">
            <a:spAutoFit/>
          </a:bodyPr>
          <a:lstStyle/>
          <a:p>
            <a:pPr algn="just"/>
            <a:r>
              <a:rPr lang="en-US" sz="3600" b="1" i="1" dirty="0">
                <a:solidFill>
                  <a:srgbClr val="7030A0"/>
                </a:solidFill>
              </a:rPr>
              <a:t>14, 7, 3, 12, 9, 11, 6, 12</a:t>
            </a:r>
          </a:p>
        </p:txBody>
      </p:sp>
      <p:sp>
        <p:nvSpPr>
          <p:cNvPr id="6" name="Rectangle 5">
            <a:extLst>
              <a:ext uri="{FF2B5EF4-FFF2-40B4-BE49-F238E27FC236}">
                <a16:creationId xmlns:a16="http://schemas.microsoft.com/office/drawing/2014/main" id="{9A96D00C-E768-4511-99A1-78D4CD7F9633}"/>
              </a:ext>
            </a:extLst>
          </p:cNvPr>
          <p:cNvSpPr/>
          <p:nvPr/>
        </p:nvSpPr>
        <p:spPr>
          <a:xfrm>
            <a:off x="1524000" y="673763"/>
            <a:ext cx="9144000" cy="923330"/>
          </a:xfrm>
          <a:prstGeom prst="rect">
            <a:avLst/>
          </a:prstGeom>
        </p:spPr>
        <p:txBody>
          <a:bodyPr wrap="square">
            <a:spAutoFit/>
          </a:bodyPr>
          <a:lstStyle/>
          <a:p>
            <a:r>
              <a:rPr lang="en-US" dirty="0"/>
              <a:t>Step 1 − if it is only one element in the list it is already sorted, return.</a:t>
            </a:r>
          </a:p>
          <a:p>
            <a:r>
              <a:rPr lang="en-US" dirty="0"/>
              <a:t>Step 2 − divide the list recursively into two halves until it can no more be divided.</a:t>
            </a:r>
          </a:p>
          <a:p>
            <a:r>
              <a:rPr lang="en-US" dirty="0"/>
              <a:t>Step 3 − merge the smaller lists into new list in sorted order.</a:t>
            </a:r>
          </a:p>
        </p:txBody>
      </p:sp>
      <p:sp>
        <p:nvSpPr>
          <p:cNvPr id="7" name="Subtitle 2">
            <a:extLst>
              <a:ext uri="{FF2B5EF4-FFF2-40B4-BE49-F238E27FC236}">
                <a16:creationId xmlns:a16="http://schemas.microsoft.com/office/drawing/2014/main" id="{80575BA0-10ED-4654-AE92-897968B99041}"/>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9320332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Merge Sort Pseudocode</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8" name="Rectangle 7">
            <a:extLst>
              <a:ext uri="{FF2B5EF4-FFF2-40B4-BE49-F238E27FC236}">
                <a16:creationId xmlns:a16="http://schemas.microsoft.com/office/drawing/2014/main" id="{21908767-C682-4B4C-8632-34E4C7664E39}"/>
              </a:ext>
            </a:extLst>
          </p:cNvPr>
          <p:cNvSpPr/>
          <p:nvPr/>
        </p:nvSpPr>
        <p:spPr>
          <a:xfrm>
            <a:off x="357303" y="832032"/>
            <a:ext cx="5332983" cy="4708981"/>
          </a:xfrm>
          <a:prstGeom prst="rect">
            <a:avLst/>
          </a:prstGeom>
        </p:spPr>
        <p:txBody>
          <a:bodyPr wrap="square">
            <a:spAutoFit/>
          </a:bodyPr>
          <a:lstStyle/>
          <a:p>
            <a:pPr algn="just"/>
            <a:r>
              <a:rPr lang="en-US" sz="2400" b="1" i="1" dirty="0">
                <a:solidFill>
                  <a:srgbClr val="7030A0"/>
                </a:solidFill>
              </a:rPr>
              <a:t>procedure </a:t>
            </a:r>
            <a:r>
              <a:rPr lang="en-US" sz="2400" b="1" i="1" dirty="0" err="1">
                <a:solidFill>
                  <a:srgbClr val="7030A0"/>
                </a:solidFill>
              </a:rPr>
              <a:t>mergesort</a:t>
            </a:r>
            <a:r>
              <a:rPr lang="en-US" sz="2400" b="1" i="1" dirty="0">
                <a:solidFill>
                  <a:srgbClr val="7030A0"/>
                </a:solidFill>
              </a:rPr>
              <a:t>( var a as array )</a:t>
            </a:r>
          </a:p>
          <a:p>
            <a:pPr algn="just"/>
            <a:r>
              <a:rPr lang="en-US" sz="2400" b="1" i="1" dirty="0">
                <a:solidFill>
                  <a:srgbClr val="7030A0"/>
                </a:solidFill>
              </a:rPr>
              <a:t>   if ( n == 1 ) return a</a:t>
            </a:r>
          </a:p>
          <a:p>
            <a:pPr algn="just"/>
            <a:endParaRPr lang="en-US" sz="2400" b="1" i="1" dirty="0">
              <a:solidFill>
                <a:srgbClr val="7030A0"/>
              </a:solidFill>
            </a:endParaRPr>
          </a:p>
          <a:p>
            <a:pPr algn="just"/>
            <a:r>
              <a:rPr lang="en-US" sz="2400" b="1" i="1" dirty="0">
                <a:solidFill>
                  <a:srgbClr val="7030A0"/>
                </a:solidFill>
              </a:rPr>
              <a:t>   var l1 as array = a[0] ... a[n/2]</a:t>
            </a:r>
          </a:p>
          <a:p>
            <a:pPr algn="just"/>
            <a:r>
              <a:rPr lang="en-US" sz="2400" b="1" i="1" dirty="0">
                <a:solidFill>
                  <a:srgbClr val="7030A0"/>
                </a:solidFill>
              </a:rPr>
              <a:t>   var l2 as array = a[n/2+1] ... a[n]</a:t>
            </a:r>
          </a:p>
          <a:p>
            <a:pPr algn="just"/>
            <a:endParaRPr lang="en-US" sz="2400" b="1" i="1" dirty="0">
              <a:solidFill>
                <a:srgbClr val="7030A0"/>
              </a:solidFill>
            </a:endParaRPr>
          </a:p>
          <a:p>
            <a:pPr algn="just"/>
            <a:r>
              <a:rPr lang="en-US" sz="2400" b="1" i="1" dirty="0">
                <a:solidFill>
                  <a:srgbClr val="7030A0"/>
                </a:solidFill>
              </a:rPr>
              <a:t>   l1 = </a:t>
            </a:r>
            <a:r>
              <a:rPr lang="en-US" sz="2400" b="1" i="1" dirty="0" err="1">
                <a:solidFill>
                  <a:srgbClr val="7030A0"/>
                </a:solidFill>
              </a:rPr>
              <a:t>mergesort</a:t>
            </a:r>
            <a:r>
              <a:rPr lang="en-US" sz="2400" b="1" i="1" dirty="0">
                <a:solidFill>
                  <a:srgbClr val="7030A0"/>
                </a:solidFill>
              </a:rPr>
              <a:t>( l1 )</a:t>
            </a:r>
          </a:p>
          <a:p>
            <a:pPr algn="just"/>
            <a:r>
              <a:rPr lang="en-US" sz="2400" b="1" i="1" dirty="0">
                <a:solidFill>
                  <a:srgbClr val="7030A0"/>
                </a:solidFill>
              </a:rPr>
              <a:t>   l2 = </a:t>
            </a:r>
            <a:r>
              <a:rPr lang="en-US" sz="2400" b="1" i="1" dirty="0" err="1">
                <a:solidFill>
                  <a:srgbClr val="7030A0"/>
                </a:solidFill>
              </a:rPr>
              <a:t>mergesort</a:t>
            </a:r>
            <a:r>
              <a:rPr lang="en-US" sz="2400" b="1" i="1" dirty="0">
                <a:solidFill>
                  <a:srgbClr val="7030A0"/>
                </a:solidFill>
              </a:rPr>
              <a:t>( l2 )</a:t>
            </a:r>
          </a:p>
          <a:p>
            <a:pPr algn="just"/>
            <a:endParaRPr lang="en-US" sz="2400" b="1" i="1" dirty="0">
              <a:solidFill>
                <a:srgbClr val="7030A0"/>
              </a:solidFill>
            </a:endParaRPr>
          </a:p>
          <a:p>
            <a:pPr algn="just"/>
            <a:r>
              <a:rPr lang="en-US" sz="2400" b="1" i="1" dirty="0">
                <a:solidFill>
                  <a:srgbClr val="7030A0"/>
                </a:solidFill>
              </a:rPr>
              <a:t>   return merge( l1, l2 )</a:t>
            </a:r>
          </a:p>
          <a:p>
            <a:pPr algn="just"/>
            <a:r>
              <a:rPr lang="en-US" sz="2400" b="1" i="1" dirty="0">
                <a:solidFill>
                  <a:srgbClr val="7030A0"/>
                </a:solidFill>
              </a:rPr>
              <a:t>end procedure</a:t>
            </a:r>
          </a:p>
          <a:p>
            <a:pPr algn="just"/>
            <a:endParaRPr lang="en-US" b="1" i="1" dirty="0">
              <a:solidFill>
                <a:srgbClr val="7030A0"/>
              </a:solidFill>
            </a:endParaRPr>
          </a:p>
          <a:p>
            <a:pPr algn="just"/>
            <a:endParaRPr lang="en-US" b="1" i="1" dirty="0">
              <a:solidFill>
                <a:srgbClr val="7030A0"/>
              </a:solidFill>
            </a:endParaRPr>
          </a:p>
        </p:txBody>
      </p:sp>
      <p:sp>
        <p:nvSpPr>
          <p:cNvPr id="4" name="Rectangle 3">
            <a:extLst>
              <a:ext uri="{FF2B5EF4-FFF2-40B4-BE49-F238E27FC236}">
                <a16:creationId xmlns:a16="http://schemas.microsoft.com/office/drawing/2014/main" id="{0112C60D-2E7B-4ABC-B848-3734CF30A6B0}"/>
              </a:ext>
            </a:extLst>
          </p:cNvPr>
          <p:cNvSpPr/>
          <p:nvPr/>
        </p:nvSpPr>
        <p:spPr>
          <a:xfrm>
            <a:off x="8044418" y="750708"/>
            <a:ext cx="4068692" cy="5909310"/>
          </a:xfrm>
          <a:prstGeom prst="rect">
            <a:avLst/>
          </a:prstGeom>
        </p:spPr>
        <p:txBody>
          <a:bodyPr wrap="square">
            <a:spAutoFit/>
          </a:bodyPr>
          <a:lstStyle/>
          <a:p>
            <a:pPr algn="just"/>
            <a:r>
              <a:rPr lang="en-US" sz="1400" b="1" i="1" dirty="0">
                <a:solidFill>
                  <a:srgbClr val="7030A0"/>
                </a:solidFill>
              </a:rPr>
              <a:t>procedure merge( var a as array, var b as array )</a:t>
            </a:r>
          </a:p>
          <a:p>
            <a:pPr algn="just"/>
            <a:endParaRPr lang="en-US" sz="1400" b="1" i="1" dirty="0">
              <a:solidFill>
                <a:srgbClr val="7030A0"/>
              </a:solidFill>
            </a:endParaRPr>
          </a:p>
          <a:p>
            <a:pPr algn="just"/>
            <a:r>
              <a:rPr lang="en-US" sz="1400" b="1" i="1" dirty="0">
                <a:solidFill>
                  <a:srgbClr val="7030A0"/>
                </a:solidFill>
              </a:rPr>
              <a:t>   var c as array</a:t>
            </a:r>
          </a:p>
          <a:p>
            <a:pPr algn="just"/>
            <a:r>
              <a:rPr lang="en-US" sz="1400" b="1" i="1" dirty="0">
                <a:solidFill>
                  <a:srgbClr val="7030A0"/>
                </a:solidFill>
              </a:rPr>
              <a:t>   while ( a and b have elements )</a:t>
            </a:r>
          </a:p>
          <a:p>
            <a:pPr algn="just"/>
            <a:r>
              <a:rPr lang="en-US" sz="1400" b="1" i="1" dirty="0">
                <a:solidFill>
                  <a:srgbClr val="7030A0"/>
                </a:solidFill>
              </a:rPr>
              <a:t>      if ( a[0] &gt; b[0] )</a:t>
            </a:r>
          </a:p>
          <a:p>
            <a:pPr algn="just"/>
            <a:r>
              <a:rPr lang="en-US" sz="1400" b="1" i="1" dirty="0">
                <a:solidFill>
                  <a:srgbClr val="7030A0"/>
                </a:solidFill>
              </a:rPr>
              <a:t>         add b[0] to the end of c</a:t>
            </a:r>
          </a:p>
          <a:p>
            <a:pPr algn="just"/>
            <a:r>
              <a:rPr lang="en-US" sz="1400" b="1" i="1" dirty="0">
                <a:solidFill>
                  <a:srgbClr val="7030A0"/>
                </a:solidFill>
              </a:rPr>
              <a:t>         remove b[0] from b</a:t>
            </a:r>
          </a:p>
          <a:p>
            <a:pPr algn="just"/>
            <a:r>
              <a:rPr lang="en-US" sz="1400" b="1" i="1" dirty="0">
                <a:solidFill>
                  <a:srgbClr val="7030A0"/>
                </a:solidFill>
              </a:rPr>
              <a:t>      else</a:t>
            </a:r>
          </a:p>
          <a:p>
            <a:pPr algn="just"/>
            <a:r>
              <a:rPr lang="en-US" sz="1400" b="1" i="1" dirty="0">
                <a:solidFill>
                  <a:srgbClr val="7030A0"/>
                </a:solidFill>
              </a:rPr>
              <a:t>         add a[0] to the end of c</a:t>
            </a:r>
          </a:p>
          <a:p>
            <a:pPr algn="just"/>
            <a:r>
              <a:rPr lang="en-US" sz="1400" b="1" i="1" dirty="0">
                <a:solidFill>
                  <a:srgbClr val="7030A0"/>
                </a:solidFill>
              </a:rPr>
              <a:t>         remove a[0] from a</a:t>
            </a:r>
          </a:p>
          <a:p>
            <a:pPr algn="just"/>
            <a:r>
              <a:rPr lang="en-US" sz="1400" b="1" i="1" dirty="0">
                <a:solidFill>
                  <a:srgbClr val="7030A0"/>
                </a:solidFill>
              </a:rPr>
              <a:t>      end if</a:t>
            </a:r>
          </a:p>
          <a:p>
            <a:pPr algn="just"/>
            <a:r>
              <a:rPr lang="en-US" sz="1400" b="1" i="1" dirty="0">
                <a:solidFill>
                  <a:srgbClr val="7030A0"/>
                </a:solidFill>
              </a:rPr>
              <a:t>   end while</a:t>
            </a:r>
          </a:p>
          <a:p>
            <a:pPr algn="just"/>
            <a:r>
              <a:rPr lang="en-US" sz="1400" b="1" i="1" dirty="0">
                <a:solidFill>
                  <a:srgbClr val="7030A0"/>
                </a:solidFill>
              </a:rPr>
              <a:t>   </a:t>
            </a:r>
          </a:p>
          <a:p>
            <a:pPr algn="just"/>
            <a:r>
              <a:rPr lang="en-US" sz="1400" b="1" i="1" dirty="0">
                <a:solidFill>
                  <a:srgbClr val="7030A0"/>
                </a:solidFill>
              </a:rPr>
              <a:t>   while ( a has elements )</a:t>
            </a:r>
          </a:p>
          <a:p>
            <a:pPr algn="just"/>
            <a:r>
              <a:rPr lang="en-US" sz="1400" b="1" i="1" dirty="0">
                <a:solidFill>
                  <a:srgbClr val="7030A0"/>
                </a:solidFill>
              </a:rPr>
              <a:t>      add a[0] to the end of c</a:t>
            </a:r>
          </a:p>
          <a:p>
            <a:pPr algn="just"/>
            <a:r>
              <a:rPr lang="en-US" sz="1400" b="1" i="1" dirty="0">
                <a:solidFill>
                  <a:srgbClr val="7030A0"/>
                </a:solidFill>
              </a:rPr>
              <a:t>      remove a[0] from a</a:t>
            </a:r>
          </a:p>
          <a:p>
            <a:pPr algn="just"/>
            <a:r>
              <a:rPr lang="en-US" sz="1400" b="1" i="1" dirty="0">
                <a:solidFill>
                  <a:srgbClr val="7030A0"/>
                </a:solidFill>
              </a:rPr>
              <a:t>   end while</a:t>
            </a:r>
          </a:p>
          <a:p>
            <a:pPr algn="just"/>
            <a:r>
              <a:rPr lang="en-US" sz="1400" b="1" i="1" dirty="0">
                <a:solidFill>
                  <a:srgbClr val="7030A0"/>
                </a:solidFill>
              </a:rPr>
              <a:t>   </a:t>
            </a:r>
          </a:p>
          <a:p>
            <a:pPr algn="just"/>
            <a:r>
              <a:rPr lang="en-US" sz="1400" b="1" i="1" dirty="0">
                <a:solidFill>
                  <a:srgbClr val="7030A0"/>
                </a:solidFill>
              </a:rPr>
              <a:t>   while ( b has elements )</a:t>
            </a:r>
          </a:p>
          <a:p>
            <a:pPr algn="just"/>
            <a:r>
              <a:rPr lang="en-US" sz="1400" b="1" i="1" dirty="0">
                <a:solidFill>
                  <a:srgbClr val="7030A0"/>
                </a:solidFill>
              </a:rPr>
              <a:t>      add b[0] to the end of c</a:t>
            </a:r>
          </a:p>
          <a:p>
            <a:pPr algn="just"/>
            <a:r>
              <a:rPr lang="en-US" sz="1400" b="1" i="1" dirty="0">
                <a:solidFill>
                  <a:srgbClr val="7030A0"/>
                </a:solidFill>
              </a:rPr>
              <a:t>      remove b[0] from b</a:t>
            </a:r>
          </a:p>
          <a:p>
            <a:pPr algn="just"/>
            <a:r>
              <a:rPr lang="en-US" sz="1400" b="1" i="1" dirty="0">
                <a:solidFill>
                  <a:srgbClr val="7030A0"/>
                </a:solidFill>
              </a:rPr>
              <a:t>   end while</a:t>
            </a:r>
          </a:p>
          <a:p>
            <a:pPr algn="just"/>
            <a:r>
              <a:rPr lang="en-US" sz="1400" b="1" i="1" dirty="0">
                <a:solidFill>
                  <a:srgbClr val="7030A0"/>
                </a:solidFill>
              </a:rPr>
              <a:t>   </a:t>
            </a:r>
          </a:p>
          <a:p>
            <a:pPr algn="just"/>
            <a:r>
              <a:rPr lang="en-US" sz="1400" b="1" i="1" dirty="0">
                <a:solidFill>
                  <a:srgbClr val="7030A0"/>
                </a:solidFill>
              </a:rPr>
              <a:t>   return c</a:t>
            </a:r>
          </a:p>
          <a:p>
            <a:pPr algn="just"/>
            <a:r>
              <a:rPr lang="en-US" sz="1400" b="1" i="1" dirty="0">
                <a:solidFill>
                  <a:srgbClr val="7030A0"/>
                </a:solidFill>
              </a:rPr>
              <a:t>	</a:t>
            </a:r>
          </a:p>
          <a:p>
            <a:pPr algn="just"/>
            <a:r>
              <a:rPr lang="en-US" sz="1400" b="1" i="1" dirty="0">
                <a:solidFill>
                  <a:srgbClr val="7030A0"/>
                </a:solidFill>
              </a:rPr>
              <a:t>end procedure</a:t>
            </a:r>
            <a:endParaRPr lang="en-US" sz="1400" dirty="0"/>
          </a:p>
        </p:txBody>
      </p:sp>
      <p:sp>
        <p:nvSpPr>
          <p:cNvPr id="6" name="Rectangle 5">
            <a:extLst>
              <a:ext uri="{FF2B5EF4-FFF2-40B4-BE49-F238E27FC236}">
                <a16:creationId xmlns:a16="http://schemas.microsoft.com/office/drawing/2014/main" id="{A22230DD-475D-405F-BA69-2DB683EAD28A}"/>
              </a:ext>
            </a:extLst>
          </p:cNvPr>
          <p:cNvSpPr/>
          <p:nvPr/>
        </p:nvSpPr>
        <p:spPr>
          <a:xfrm>
            <a:off x="224626" y="5103674"/>
            <a:ext cx="7819792" cy="1477328"/>
          </a:xfrm>
          <a:prstGeom prst="rect">
            <a:avLst/>
          </a:prstGeom>
        </p:spPr>
        <p:txBody>
          <a:bodyPr wrap="square">
            <a:spAutoFit/>
          </a:bodyPr>
          <a:lstStyle/>
          <a:p>
            <a:r>
              <a:rPr lang="en-US" b="1" dirty="0">
                <a:solidFill>
                  <a:srgbClr val="C00000"/>
                </a:solidFill>
              </a:rPr>
              <a:t>we divide a number into half in every step, it can be represented using a logarithmic function, which is log n and the number of steps can be represented by log n + 1(at most) Also, we perform a single step operation to find out the middle of any subarray, i.e. O(1).</a:t>
            </a:r>
          </a:p>
          <a:p>
            <a:r>
              <a:rPr lang="en-US" b="1" dirty="0">
                <a:solidFill>
                  <a:srgbClr val="C00000"/>
                </a:solidFill>
              </a:rPr>
              <a:t>therefore, n(log n + 1), </a:t>
            </a:r>
          </a:p>
        </p:txBody>
      </p:sp>
    </p:spTree>
    <p:extLst>
      <p:ext uri="{BB962C8B-B14F-4D97-AF65-F5344CB8AC3E}">
        <p14:creationId xmlns:p14="http://schemas.microsoft.com/office/powerpoint/2010/main" val="8622170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8216649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Quick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5" name="Rectangle 4">
            <a:extLst>
              <a:ext uri="{FF2B5EF4-FFF2-40B4-BE49-F238E27FC236}">
                <a16:creationId xmlns:a16="http://schemas.microsoft.com/office/drawing/2014/main" id="{45F181FA-9AF0-4F4A-9B71-81DC8E1C744C}"/>
              </a:ext>
            </a:extLst>
          </p:cNvPr>
          <p:cNvSpPr/>
          <p:nvPr/>
        </p:nvSpPr>
        <p:spPr>
          <a:xfrm>
            <a:off x="0" y="642986"/>
            <a:ext cx="12059322" cy="1908215"/>
          </a:xfrm>
          <a:prstGeom prst="rect">
            <a:avLst/>
          </a:prstGeom>
        </p:spPr>
        <p:txBody>
          <a:bodyPr wrap="square">
            <a:spAutoFit/>
          </a:bodyPr>
          <a:lstStyle/>
          <a:p>
            <a:r>
              <a:rPr lang="en-US" sz="2000" dirty="0">
                <a:solidFill>
                  <a:srgbClr val="000000"/>
                </a:solidFill>
                <a:latin typeface="Arial" panose="020B0604020202020204" pitchFamily="34" charset="0"/>
              </a:rPr>
              <a:t>Quick sort is a highly efficient sorting algorithm and is based on partitioning of array of data into smaller arrays. A large array is partitioned into two arrays one of which holds values smaller than the specified value, say pivot, based on which the partition is made and another array holds values greater than the pivot value.</a:t>
            </a:r>
          </a:p>
          <a:p>
            <a:endParaRPr lang="en-US" dirty="0">
              <a:solidFill>
                <a:srgbClr val="000000"/>
              </a:solidFill>
              <a:latin typeface="Arial" panose="020B0604020202020204" pitchFamily="34" charset="0"/>
            </a:endParaRPr>
          </a:p>
          <a:p>
            <a:r>
              <a:rPr lang="en-US" sz="2000" b="1" dirty="0">
                <a:solidFill>
                  <a:schemeClr val="accent6"/>
                </a:solidFill>
                <a:latin typeface="Arial" panose="020B0604020202020204" pitchFamily="34" charset="0"/>
              </a:rPr>
              <a:t>It is using recursively approach with divided and conquer algorithm. </a:t>
            </a:r>
            <a:endParaRPr lang="en-US" sz="2000" b="1" dirty="0">
              <a:solidFill>
                <a:schemeClr val="accent6"/>
              </a:solidFill>
            </a:endParaRPr>
          </a:p>
        </p:txBody>
      </p:sp>
      <p:sp>
        <p:nvSpPr>
          <p:cNvPr id="7" name="Rectangle 6">
            <a:extLst>
              <a:ext uri="{FF2B5EF4-FFF2-40B4-BE49-F238E27FC236}">
                <a16:creationId xmlns:a16="http://schemas.microsoft.com/office/drawing/2014/main" id="{25D2F8D4-4D30-4D55-A146-04720E9B72B4}"/>
              </a:ext>
            </a:extLst>
          </p:cNvPr>
          <p:cNvSpPr/>
          <p:nvPr/>
        </p:nvSpPr>
        <p:spPr>
          <a:xfrm>
            <a:off x="1115209" y="5177901"/>
            <a:ext cx="9828904" cy="830997"/>
          </a:xfrm>
          <a:prstGeom prst="rect">
            <a:avLst/>
          </a:prstGeom>
        </p:spPr>
        <p:txBody>
          <a:bodyPr wrap="square">
            <a:spAutoFit/>
          </a:bodyPr>
          <a:lstStyle/>
          <a:p>
            <a:r>
              <a:rPr lang="en-US" sz="2400" b="1" dirty="0">
                <a:solidFill>
                  <a:srgbClr val="333333"/>
                </a:solidFill>
                <a:latin typeface="noto sans"/>
              </a:rPr>
              <a:t>Pivot</a:t>
            </a:r>
            <a:r>
              <a:rPr lang="en-US" sz="2400" dirty="0">
                <a:solidFill>
                  <a:srgbClr val="333333"/>
                </a:solidFill>
                <a:latin typeface="noto sans"/>
              </a:rPr>
              <a:t> element can be any element from the array, it can be the first element, the last element or any random element (point of division).</a:t>
            </a:r>
            <a:endParaRPr lang="en-US" sz="2400" dirty="0"/>
          </a:p>
        </p:txBody>
      </p:sp>
      <p:pic>
        <p:nvPicPr>
          <p:cNvPr id="10" name="Picture 9">
            <a:extLst>
              <a:ext uri="{FF2B5EF4-FFF2-40B4-BE49-F238E27FC236}">
                <a16:creationId xmlns:a16="http://schemas.microsoft.com/office/drawing/2014/main" id="{9D1C1BF2-7ED0-4D0B-8FC6-AC0131082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057" y="2764252"/>
            <a:ext cx="5889061" cy="2523883"/>
          </a:xfrm>
          <a:prstGeom prst="rect">
            <a:avLst/>
          </a:prstGeom>
        </p:spPr>
      </p:pic>
      <p:sp>
        <p:nvSpPr>
          <p:cNvPr id="11" name="Subtitle 2">
            <a:extLst>
              <a:ext uri="{FF2B5EF4-FFF2-40B4-BE49-F238E27FC236}">
                <a16:creationId xmlns:a16="http://schemas.microsoft.com/office/drawing/2014/main" id="{00B28B0D-7F86-4582-A110-79F9C4E8F807}"/>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3"/>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4"/>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741337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t>Algorithm Complexity</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7" name="Title 1">
            <a:extLst>
              <a:ext uri="{FF2B5EF4-FFF2-40B4-BE49-F238E27FC236}">
                <a16:creationId xmlns:a16="http://schemas.microsoft.com/office/drawing/2014/main" id="{62AF41C8-E1EF-4D03-8833-13EFBF1BFEE6}"/>
              </a:ext>
            </a:extLst>
          </p:cNvPr>
          <p:cNvSpPr txBox="1">
            <a:spLocks/>
          </p:cNvSpPr>
          <p:nvPr/>
        </p:nvSpPr>
        <p:spPr>
          <a:xfrm>
            <a:off x="1237130" y="3195337"/>
            <a:ext cx="9014908" cy="7584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i="1" dirty="0"/>
              <a:t>Experimental Study to Find?</a:t>
            </a:r>
          </a:p>
        </p:txBody>
      </p:sp>
      <p:sp>
        <p:nvSpPr>
          <p:cNvPr id="11" name="Title 1">
            <a:extLst>
              <a:ext uri="{FF2B5EF4-FFF2-40B4-BE49-F238E27FC236}">
                <a16:creationId xmlns:a16="http://schemas.microsoft.com/office/drawing/2014/main" id="{3C416760-845F-4208-87BD-67EE97C22836}"/>
              </a:ext>
            </a:extLst>
          </p:cNvPr>
          <p:cNvSpPr txBox="1">
            <a:spLocks/>
          </p:cNvSpPr>
          <p:nvPr/>
        </p:nvSpPr>
        <p:spPr>
          <a:xfrm>
            <a:off x="1237130" y="5336305"/>
            <a:ext cx="9014908" cy="6624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i="1" dirty="0">
                <a:solidFill>
                  <a:srgbClr val="7030A0"/>
                </a:solidFill>
                <a:effectLst>
                  <a:outerShdw blurRad="38100" dist="38100" dir="2700000" algn="tl">
                    <a:srgbClr val="000000">
                      <a:alpha val="43137"/>
                    </a:srgbClr>
                  </a:outerShdw>
                </a:effectLst>
              </a:rPr>
              <a:t>It must be Hardware and software independent</a:t>
            </a:r>
          </a:p>
        </p:txBody>
      </p:sp>
      <p:sp>
        <p:nvSpPr>
          <p:cNvPr id="12" name="Title 1">
            <a:extLst>
              <a:ext uri="{FF2B5EF4-FFF2-40B4-BE49-F238E27FC236}">
                <a16:creationId xmlns:a16="http://schemas.microsoft.com/office/drawing/2014/main" id="{79FCA879-126B-41FA-972D-AA9CF7B2DDBC}"/>
              </a:ext>
            </a:extLst>
          </p:cNvPr>
          <p:cNvSpPr txBox="1">
            <a:spLocks/>
          </p:cNvSpPr>
          <p:nvPr/>
        </p:nvSpPr>
        <p:spPr>
          <a:xfrm>
            <a:off x="275990" y="657933"/>
            <a:ext cx="5468594" cy="22455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i="1" dirty="0">
                <a:solidFill>
                  <a:schemeClr val="accent5"/>
                </a:solidFill>
                <a:effectLst>
                  <a:outerShdw blurRad="38100" dist="38100" dir="2700000" algn="tl">
                    <a:srgbClr val="000000">
                      <a:alpha val="43137"/>
                    </a:srgbClr>
                  </a:outerShdw>
                </a:effectLst>
              </a:rPr>
              <a:t>Efficiency of Algorithm</a:t>
            </a:r>
          </a:p>
          <a:p>
            <a:pPr marL="571500" indent="-571500" algn="l">
              <a:buFont typeface="Arial" panose="020B0604020202020204" pitchFamily="34" charset="0"/>
              <a:buChar char="•"/>
            </a:pPr>
            <a:r>
              <a:rPr lang="en-US" sz="4400" b="1" i="1" dirty="0">
                <a:solidFill>
                  <a:srgbClr val="7030A0"/>
                </a:solidFill>
                <a:effectLst>
                  <a:outerShdw blurRad="38100" dist="38100" dir="2700000" algn="tl">
                    <a:srgbClr val="000000">
                      <a:alpha val="43137"/>
                    </a:srgbClr>
                  </a:outerShdw>
                </a:effectLst>
              </a:rPr>
              <a:t>Space Complexity</a:t>
            </a:r>
          </a:p>
          <a:p>
            <a:pPr marL="571500" indent="-571500" algn="l">
              <a:buFont typeface="Arial" panose="020B0604020202020204" pitchFamily="34" charset="0"/>
              <a:buChar char="•"/>
            </a:pPr>
            <a:r>
              <a:rPr lang="en-US" sz="4400" b="1" i="1" dirty="0">
                <a:solidFill>
                  <a:srgbClr val="7030A0"/>
                </a:solidFill>
                <a:effectLst>
                  <a:outerShdw blurRad="38100" dist="38100" dir="2700000" algn="tl">
                    <a:srgbClr val="000000">
                      <a:alpha val="43137"/>
                    </a:srgbClr>
                  </a:outerShdw>
                </a:effectLst>
              </a:rPr>
              <a:t>Time Complexity</a:t>
            </a:r>
          </a:p>
        </p:txBody>
      </p:sp>
      <p:pic>
        <p:nvPicPr>
          <p:cNvPr id="5" name="Picture 4">
            <a:extLst>
              <a:ext uri="{FF2B5EF4-FFF2-40B4-BE49-F238E27FC236}">
                <a16:creationId xmlns:a16="http://schemas.microsoft.com/office/drawing/2014/main" id="{AC30D6E6-0523-412E-80F8-6592CFD514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6118" y="4012371"/>
            <a:ext cx="1913955" cy="1368478"/>
          </a:xfrm>
          <a:prstGeom prst="rect">
            <a:avLst/>
          </a:prstGeom>
        </p:spPr>
      </p:pic>
      <p:pic>
        <p:nvPicPr>
          <p:cNvPr id="13" name="Picture 12">
            <a:extLst>
              <a:ext uri="{FF2B5EF4-FFF2-40B4-BE49-F238E27FC236}">
                <a16:creationId xmlns:a16="http://schemas.microsoft.com/office/drawing/2014/main" id="{64178EF4-482E-41F5-8D6A-695F0D7148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2891" y="3877439"/>
            <a:ext cx="1857879" cy="1593799"/>
          </a:xfrm>
          <a:prstGeom prst="rect">
            <a:avLst/>
          </a:prstGeom>
        </p:spPr>
      </p:pic>
      <p:sp>
        <p:nvSpPr>
          <p:cNvPr id="14" name="Arrow: Left-Right 13">
            <a:extLst>
              <a:ext uri="{FF2B5EF4-FFF2-40B4-BE49-F238E27FC236}">
                <a16:creationId xmlns:a16="http://schemas.microsoft.com/office/drawing/2014/main" id="{DF078911-B0F5-4B10-B054-A759FC7D077D}"/>
              </a:ext>
            </a:extLst>
          </p:cNvPr>
          <p:cNvSpPr/>
          <p:nvPr/>
        </p:nvSpPr>
        <p:spPr>
          <a:xfrm>
            <a:off x="4765484" y="4416693"/>
            <a:ext cx="1645920" cy="752139"/>
          </a:xfrm>
          <a:prstGeom prst="leftRightArrow">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9702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Quick Sort </a:t>
            </a:r>
            <a:r>
              <a:rPr lang="en-US" sz="5400" b="1" dirty="0">
                <a:effectLst>
                  <a:outerShdw blurRad="38100" dist="38100" dir="2700000" algn="tl">
                    <a:srgbClr val="000000">
                      <a:alpha val="43137"/>
                    </a:srgbClr>
                  </a:outerShdw>
                </a:effectLst>
              </a:rPr>
              <a:t>Works</a:t>
            </a:r>
            <a:endParaRPr lang="en-US" sz="4800" b="1" i="1"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9A077121-631B-4665-8437-28587BEF1A46}"/>
              </a:ext>
            </a:extLst>
          </p:cNvPr>
          <p:cNvSpPr/>
          <p:nvPr/>
        </p:nvSpPr>
        <p:spPr>
          <a:xfrm>
            <a:off x="141642" y="797510"/>
            <a:ext cx="11908716" cy="5262979"/>
          </a:xfrm>
          <a:prstGeom prst="rect">
            <a:avLst/>
          </a:prstGeom>
        </p:spPr>
        <p:txBody>
          <a:bodyPr wrap="square">
            <a:spAutoFit/>
          </a:bodyPr>
          <a:lstStyle/>
          <a:p>
            <a:r>
              <a:rPr lang="en-US" sz="2400" dirty="0"/>
              <a:t>After selecting an element as pivot, which is the last index of the array in our case, we divide the array for the first time.</a:t>
            </a:r>
          </a:p>
          <a:p>
            <a:endParaRPr lang="en-US" sz="2400" dirty="0"/>
          </a:p>
          <a:p>
            <a:r>
              <a:rPr lang="en-US" sz="2400" dirty="0"/>
              <a:t>In quick sort, we call this partitioning. It is not simple breaking down of array into 2 subarrays, but in case of partitioning, the array elements are so positioned that all the elements smaller than the pivot will be on the left side of the pivot and all the elements greater than the pivot will be on the right side of it.</a:t>
            </a:r>
          </a:p>
          <a:p>
            <a:endParaRPr lang="en-US" sz="2400" dirty="0"/>
          </a:p>
          <a:p>
            <a:r>
              <a:rPr lang="en-US" sz="2400" dirty="0"/>
              <a:t>And the pivot element will be at its final sorted position.</a:t>
            </a:r>
          </a:p>
          <a:p>
            <a:endParaRPr lang="en-US" sz="2400" dirty="0"/>
          </a:p>
          <a:p>
            <a:r>
              <a:rPr lang="en-US" sz="2400" dirty="0"/>
              <a:t>The elements to the left and right, may not be sorted.</a:t>
            </a:r>
          </a:p>
          <a:p>
            <a:endParaRPr lang="en-US" sz="2400" dirty="0"/>
          </a:p>
          <a:p>
            <a:r>
              <a:rPr lang="en-US" sz="2400" dirty="0"/>
              <a:t>Then we pick subarrays, elements on the left of pivot and elements on the right of pivot, and we perform partitioning on them by choosing a pivot in the subarrays.</a:t>
            </a:r>
          </a:p>
        </p:txBody>
      </p:sp>
      <p:sp>
        <p:nvSpPr>
          <p:cNvPr id="8" name="Subtitle 2">
            <a:extLst>
              <a:ext uri="{FF2B5EF4-FFF2-40B4-BE49-F238E27FC236}">
                <a16:creationId xmlns:a16="http://schemas.microsoft.com/office/drawing/2014/main" id="{AC778175-5370-4FBA-80F7-788623D7CC51}"/>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1573736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Quick Sort </a:t>
            </a:r>
            <a:r>
              <a:rPr lang="en-US" sz="5400" b="1" dirty="0">
                <a:effectLst>
                  <a:outerShdw blurRad="38100" dist="38100" dir="2700000" algn="tl">
                    <a:srgbClr val="000000">
                      <a:alpha val="43137"/>
                    </a:srgbClr>
                  </a:outerShdw>
                </a:effectLst>
              </a:rPr>
              <a:t>Works</a:t>
            </a:r>
            <a:endParaRPr lang="en-US" sz="4800" b="1" i="1"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8" name="Subtitle 2">
            <a:extLst>
              <a:ext uri="{FF2B5EF4-FFF2-40B4-BE49-F238E27FC236}">
                <a16:creationId xmlns:a16="http://schemas.microsoft.com/office/drawing/2014/main" id="{AC778175-5370-4FBA-80F7-788623D7CC51}"/>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714FAA0-015A-40D1-8721-81C5614166F5}"/>
              </a:ext>
            </a:extLst>
          </p:cNvPr>
          <p:cNvSpPr/>
          <p:nvPr/>
        </p:nvSpPr>
        <p:spPr>
          <a:xfrm>
            <a:off x="342698" y="950762"/>
            <a:ext cx="3151825" cy="646331"/>
          </a:xfrm>
          <a:prstGeom prst="rect">
            <a:avLst/>
          </a:prstGeom>
        </p:spPr>
        <p:txBody>
          <a:bodyPr wrap="none">
            <a:spAutoFit/>
          </a:bodyPr>
          <a:lstStyle/>
          <a:p>
            <a:r>
              <a:rPr lang="en-US" sz="3600" b="1" dirty="0"/>
              <a:t>6   3   7   2   4   5</a:t>
            </a:r>
          </a:p>
        </p:txBody>
      </p:sp>
      <p:sp>
        <p:nvSpPr>
          <p:cNvPr id="7" name="Rectangle 6">
            <a:extLst>
              <a:ext uri="{FF2B5EF4-FFF2-40B4-BE49-F238E27FC236}">
                <a16:creationId xmlns:a16="http://schemas.microsoft.com/office/drawing/2014/main" id="{0B641EA8-DA7B-4DDA-B318-6D87D844A153}"/>
              </a:ext>
            </a:extLst>
          </p:cNvPr>
          <p:cNvSpPr/>
          <p:nvPr/>
        </p:nvSpPr>
        <p:spPr>
          <a:xfrm>
            <a:off x="4114373" y="912290"/>
            <a:ext cx="3151825" cy="646331"/>
          </a:xfrm>
          <a:prstGeom prst="rect">
            <a:avLst/>
          </a:prstGeom>
        </p:spPr>
        <p:txBody>
          <a:bodyPr wrap="none">
            <a:spAutoFit/>
          </a:bodyPr>
          <a:lstStyle/>
          <a:p>
            <a:r>
              <a:rPr lang="en-US" sz="3600" b="1" dirty="0"/>
              <a:t>5   3   7   2   4   6</a:t>
            </a:r>
          </a:p>
        </p:txBody>
      </p:sp>
      <p:sp>
        <p:nvSpPr>
          <p:cNvPr id="9" name="Rectangle 8">
            <a:extLst>
              <a:ext uri="{FF2B5EF4-FFF2-40B4-BE49-F238E27FC236}">
                <a16:creationId xmlns:a16="http://schemas.microsoft.com/office/drawing/2014/main" id="{00CA373D-13EA-42F0-AE0E-915BF71BFCF5}"/>
              </a:ext>
            </a:extLst>
          </p:cNvPr>
          <p:cNvSpPr/>
          <p:nvPr/>
        </p:nvSpPr>
        <p:spPr>
          <a:xfrm>
            <a:off x="8153186" y="893054"/>
            <a:ext cx="3151825" cy="646331"/>
          </a:xfrm>
          <a:prstGeom prst="rect">
            <a:avLst/>
          </a:prstGeom>
        </p:spPr>
        <p:txBody>
          <a:bodyPr wrap="none">
            <a:spAutoFit/>
          </a:bodyPr>
          <a:lstStyle/>
          <a:p>
            <a:r>
              <a:rPr lang="en-US" sz="3600" b="1" dirty="0"/>
              <a:t>5   3   6   2   4   7</a:t>
            </a:r>
          </a:p>
        </p:txBody>
      </p:sp>
      <p:sp>
        <p:nvSpPr>
          <p:cNvPr id="10" name="Rectangle 9">
            <a:extLst>
              <a:ext uri="{FF2B5EF4-FFF2-40B4-BE49-F238E27FC236}">
                <a16:creationId xmlns:a16="http://schemas.microsoft.com/office/drawing/2014/main" id="{84ED9FB9-C9F8-4337-B599-590A89C75FFF}"/>
              </a:ext>
            </a:extLst>
          </p:cNvPr>
          <p:cNvSpPr/>
          <p:nvPr/>
        </p:nvSpPr>
        <p:spPr>
          <a:xfrm>
            <a:off x="463261" y="3530994"/>
            <a:ext cx="3151825" cy="646331"/>
          </a:xfrm>
          <a:prstGeom prst="rect">
            <a:avLst/>
          </a:prstGeom>
        </p:spPr>
        <p:txBody>
          <a:bodyPr wrap="none">
            <a:spAutoFit/>
          </a:bodyPr>
          <a:lstStyle/>
          <a:p>
            <a:r>
              <a:rPr lang="en-US" sz="3600" b="1" dirty="0"/>
              <a:t>5   3   6   2   4   7</a:t>
            </a:r>
          </a:p>
        </p:txBody>
      </p:sp>
      <p:sp>
        <p:nvSpPr>
          <p:cNvPr id="11" name="Rectangle 10">
            <a:extLst>
              <a:ext uri="{FF2B5EF4-FFF2-40B4-BE49-F238E27FC236}">
                <a16:creationId xmlns:a16="http://schemas.microsoft.com/office/drawing/2014/main" id="{EE947F88-C64F-455B-A08B-D1DD94BA353C}"/>
              </a:ext>
            </a:extLst>
          </p:cNvPr>
          <p:cNvSpPr/>
          <p:nvPr/>
        </p:nvSpPr>
        <p:spPr>
          <a:xfrm>
            <a:off x="5078523" y="3438662"/>
            <a:ext cx="3230372" cy="830997"/>
          </a:xfrm>
          <a:prstGeom prst="rect">
            <a:avLst/>
          </a:prstGeom>
        </p:spPr>
        <p:txBody>
          <a:bodyPr wrap="none">
            <a:spAutoFit/>
          </a:bodyPr>
          <a:lstStyle/>
          <a:p>
            <a:r>
              <a:rPr lang="en-US" sz="3600" b="1" dirty="0"/>
              <a:t>5   3   4   2   </a:t>
            </a:r>
            <a:r>
              <a:rPr lang="en-US" sz="4800" b="1" dirty="0">
                <a:solidFill>
                  <a:srgbClr val="FF0000"/>
                </a:solidFill>
              </a:rPr>
              <a:t>6</a:t>
            </a:r>
            <a:r>
              <a:rPr lang="en-US" sz="3600" b="1" dirty="0"/>
              <a:t>   7</a:t>
            </a:r>
          </a:p>
        </p:txBody>
      </p:sp>
    </p:spTree>
    <p:extLst>
      <p:ext uri="{BB962C8B-B14F-4D97-AF65-F5344CB8AC3E}">
        <p14:creationId xmlns:p14="http://schemas.microsoft.com/office/powerpoint/2010/main" val="15716849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Quick Sort </a:t>
            </a:r>
            <a:r>
              <a:rPr lang="en-US" sz="5400" b="1" dirty="0">
                <a:effectLst>
                  <a:outerShdw blurRad="38100" dist="38100" dir="2700000" algn="tl">
                    <a:srgbClr val="000000">
                      <a:alpha val="43137"/>
                    </a:srgbClr>
                  </a:outerShdw>
                </a:effectLst>
              </a:rPr>
              <a:t>Code</a:t>
            </a:r>
            <a:endParaRPr lang="en-US" sz="4800" b="1" i="1"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5" name="Rectangle 4">
            <a:extLst>
              <a:ext uri="{FF2B5EF4-FFF2-40B4-BE49-F238E27FC236}">
                <a16:creationId xmlns:a16="http://schemas.microsoft.com/office/drawing/2014/main" id="{5B910AA5-7A33-4A36-92A9-633A148F4CD2}"/>
              </a:ext>
            </a:extLst>
          </p:cNvPr>
          <p:cNvSpPr/>
          <p:nvPr/>
        </p:nvSpPr>
        <p:spPr>
          <a:xfrm>
            <a:off x="164950" y="594746"/>
            <a:ext cx="4751295" cy="6186309"/>
          </a:xfrm>
          <a:prstGeom prst="rect">
            <a:avLst/>
          </a:prstGeom>
        </p:spPr>
        <p:txBody>
          <a:bodyPr wrap="square">
            <a:spAutoFit/>
          </a:bodyPr>
          <a:lstStyle/>
          <a:p>
            <a:r>
              <a:rPr lang="en-US" dirty="0"/>
              <a:t>void swap(int* a, int* b)</a:t>
            </a:r>
          </a:p>
          <a:p>
            <a:r>
              <a:rPr lang="en-US" dirty="0"/>
              <a:t>{</a:t>
            </a:r>
          </a:p>
          <a:p>
            <a:r>
              <a:rPr lang="en-US" dirty="0"/>
              <a:t>    int t = *a;</a:t>
            </a:r>
          </a:p>
          <a:p>
            <a:r>
              <a:rPr lang="en-US" dirty="0"/>
              <a:t>    *a = *b;</a:t>
            </a:r>
          </a:p>
          <a:p>
            <a:r>
              <a:rPr lang="en-US" dirty="0"/>
              <a:t>    *b = t;</a:t>
            </a:r>
          </a:p>
          <a:p>
            <a:r>
              <a:rPr lang="en-US" dirty="0"/>
              <a:t>}</a:t>
            </a:r>
          </a:p>
          <a:p>
            <a:endParaRPr lang="en-US" dirty="0"/>
          </a:p>
          <a:p>
            <a:r>
              <a:rPr lang="en-US" dirty="0"/>
              <a:t>/*  </a:t>
            </a:r>
          </a:p>
          <a:p>
            <a:r>
              <a:rPr lang="en-US" dirty="0"/>
              <a:t>    a[] is the array, p is starting index, that is 0, </a:t>
            </a:r>
          </a:p>
          <a:p>
            <a:r>
              <a:rPr lang="en-US" dirty="0"/>
              <a:t>    and r is the last index of array.  </a:t>
            </a:r>
          </a:p>
          <a:p>
            <a:r>
              <a:rPr lang="en-US" dirty="0"/>
              <a:t>*/</a:t>
            </a:r>
          </a:p>
          <a:p>
            <a:r>
              <a:rPr lang="en-US" dirty="0"/>
              <a:t>void quicksort(int a[], int p, int r)    </a:t>
            </a:r>
          </a:p>
          <a:p>
            <a:r>
              <a:rPr lang="en-US" dirty="0"/>
              <a:t>{</a:t>
            </a:r>
          </a:p>
          <a:p>
            <a:r>
              <a:rPr lang="en-US" dirty="0"/>
              <a:t>    if(p &lt; r)</a:t>
            </a:r>
          </a:p>
          <a:p>
            <a:r>
              <a:rPr lang="en-US" dirty="0"/>
              <a:t>    {</a:t>
            </a:r>
          </a:p>
          <a:p>
            <a:r>
              <a:rPr lang="en-US" dirty="0"/>
              <a:t>        int q;</a:t>
            </a:r>
          </a:p>
          <a:p>
            <a:r>
              <a:rPr lang="en-US" dirty="0"/>
              <a:t>        q = partition(a, p, r);</a:t>
            </a:r>
          </a:p>
          <a:p>
            <a:r>
              <a:rPr lang="en-US" dirty="0"/>
              <a:t>        quicksort(a, p, q);</a:t>
            </a:r>
          </a:p>
          <a:p>
            <a:r>
              <a:rPr lang="en-US" dirty="0"/>
              <a:t>        quicksort(a, q+1, r);</a:t>
            </a:r>
          </a:p>
          <a:p>
            <a:r>
              <a:rPr lang="en-US" dirty="0"/>
              <a:t>    }</a:t>
            </a:r>
          </a:p>
          <a:p>
            <a:r>
              <a:rPr lang="en-US" dirty="0"/>
              <a:t>}</a:t>
            </a:r>
          </a:p>
          <a:p>
            <a:endParaRPr lang="en-US" dirty="0"/>
          </a:p>
        </p:txBody>
      </p:sp>
      <p:sp>
        <p:nvSpPr>
          <p:cNvPr id="6" name="Rectangle 5">
            <a:extLst>
              <a:ext uri="{FF2B5EF4-FFF2-40B4-BE49-F238E27FC236}">
                <a16:creationId xmlns:a16="http://schemas.microsoft.com/office/drawing/2014/main" id="{3D16D65C-F8F6-4A7F-9662-4D377D1849DB}"/>
              </a:ext>
            </a:extLst>
          </p:cNvPr>
          <p:cNvSpPr/>
          <p:nvPr/>
        </p:nvSpPr>
        <p:spPr>
          <a:xfrm>
            <a:off x="5807082" y="517803"/>
            <a:ext cx="6096000" cy="6340197"/>
          </a:xfrm>
          <a:prstGeom prst="rect">
            <a:avLst/>
          </a:prstGeom>
        </p:spPr>
        <p:txBody>
          <a:bodyPr>
            <a:spAutoFit/>
          </a:bodyPr>
          <a:lstStyle/>
          <a:p>
            <a:endParaRPr lang="en-US" sz="1400" dirty="0"/>
          </a:p>
          <a:p>
            <a:r>
              <a:rPr lang="en-US" sz="1400" dirty="0"/>
              <a:t>int partition (int a[], int low, int high)</a:t>
            </a:r>
          </a:p>
          <a:p>
            <a:r>
              <a:rPr lang="en-US" sz="1400" dirty="0"/>
              <a:t>{</a:t>
            </a:r>
          </a:p>
          <a:p>
            <a:r>
              <a:rPr lang="en-US" sz="1400" dirty="0"/>
              <a:t>    int pivot = </a:t>
            </a:r>
            <a:r>
              <a:rPr lang="en-US" sz="1400" dirty="0" err="1"/>
              <a:t>arr</a:t>
            </a:r>
            <a:r>
              <a:rPr lang="en-US" sz="1400" dirty="0"/>
              <a:t>[high];  // selecting last element as pivot</a:t>
            </a:r>
          </a:p>
          <a:p>
            <a:r>
              <a:rPr lang="en-US" sz="1400" dirty="0"/>
              <a:t>    int </a:t>
            </a:r>
            <a:r>
              <a:rPr lang="en-US" sz="1400" dirty="0" err="1"/>
              <a:t>i</a:t>
            </a:r>
            <a:r>
              <a:rPr lang="en-US" sz="1400" dirty="0"/>
              <a:t> = (low - 1);  // index of smaller element</a:t>
            </a:r>
          </a:p>
          <a:p>
            <a:r>
              <a:rPr lang="en-US" sz="1400" dirty="0"/>
              <a:t> </a:t>
            </a:r>
          </a:p>
          <a:p>
            <a:r>
              <a:rPr lang="en-US" sz="1400" dirty="0"/>
              <a:t>    for (int j = low; j &lt;= high- 1; </a:t>
            </a:r>
            <a:r>
              <a:rPr lang="en-US" sz="1400" dirty="0" err="1"/>
              <a:t>j++</a:t>
            </a:r>
            <a:r>
              <a:rPr lang="en-US" sz="1400" dirty="0"/>
              <a:t>)</a:t>
            </a:r>
          </a:p>
          <a:p>
            <a:r>
              <a:rPr lang="en-US" sz="1400" dirty="0"/>
              <a:t>    {</a:t>
            </a:r>
          </a:p>
          <a:p>
            <a:r>
              <a:rPr lang="en-US" sz="1400" dirty="0"/>
              <a:t>        // If current element is smaller than or equal to pivot</a:t>
            </a:r>
          </a:p>
          <a:p>
            <a:r>
              <a:rPr lang="en-US" sz="1400" dirty="0"/>
              <a:t>        if (</a:t>
            </a:r>
            <a:r>
              <a:rPr lang="en-US" sz="1400" dirty="0" err="1"/>
              <a:t>arr</a:t>
            </a:r>
            <a:r>
              <a:rPr lang="en-US" sz="1400" dirty="0"/>
              <a:t>[j] &lt;= pivot)</a:t>
            </a:r>
          </a:p>
          <a:p>
            <a:r>
              <a:rPr lang="en-US" sz="1400" dirty="0"/>
              <a:t>        {</a:t>
            </a:r>
          </a:p>
          <a:p>
            <a:r>
              <a:rPr lang="en-US" sz="1400" dirty="0"/>
              <a:t>            </a:t>
            </a:r>
            <a:r>
              <a:rPr lang="en-US" sz="1400" dirty="0" err="1"/>
              <a:t>i</a:t>
            </a:r>
            <a:r>
              <a:rPr lang="en-US" sz="1400" dirty="0"/>
              <a:t>++;    // increment index of smaller element</a:t>
            </a:r>
          </a:p>
          <a:p>
            <a:r>
              <a:rPr lang="en-US" sz="1400" dirty="0"/>
              <a:t>            swap(&amp;</a:t>
            </a:r>
            <a:r>
              <a:rPr lang="en-US" sz="1400" dirty="0" err="1"/>
              <a:t>arr</a:t>
            </a:r>
            <a:r>
              <a:rPr lang="en-US" sz="1400" dirty="0"/>
              <a:t>[</a:t>
            </a:r>
            <a:r>
              <a:rPr lang="en-US" sz="1400" dirty="0" err="1"/>
              <a:t>i</a:t>
            </a:r>
            <a:r>
              <a:rPr lang="en-US" sz="1400" dirty="0"/>
              <a:t>], &amp;</a:t>
            </a:r>
            <a:r>
              <a:rPr lang="en-US" sz="1400" dirty="0" err="1"/>
              <a:t>arr</a:t>
            </a:r>
            <a:r>
              <a:rPr lang="en-US" sz="1400" dirty="0"/>
              <a:t>[j]);</a:t>
            </a:r>
          </a:p>
          <a:p>
            <a:r>
              <a:rPr lang="en-US" sz="1400" dirty="0"/>
              <a:t>        }</a:t>
            </a:r>
          </a:p>
          <a:p>
            <a:r>
              <a:rPr lang="en-US" sz="1400" dirty="0"/>
              <a:t>    }</a:t>
            </a:r>
          </a:p>
          <a:p>
            <a:r>
              <a:rPr lang="en-US" sz="1400" dirty="0"/>
              <a:t>    swap(&amp;</a:t>
            </a:r>
            <a:r>
              <a:rPr lang="en-US" sz="1400" dirty="0" err="1"/>
              <a:t>arr</a:t>
            </a:r>
            <a:r>
              <a:rPr lang="en-US" sz="1400" dirty="0"/>
              <a:t>[</a:t>
            </a:r>
            <a:r>
              <a:rPr lang="en-US" sz="1400" dirty="0" err="1"/>
              <a:t>i</a:t>
            </a:r>
            <a:r>
              <a:rPr lang="en-US" sz="1400" dirty="0"/>
              <a:t> + 1], &amp;</a:t>
            </a:r>
            <a:r>
              <a:rPr lang="en-US" sz="1400" dirty="0" err="1"/>
              <a:t>arr</a:t>
            </a:r>
            <a:r>
              <a:rPr lang="en-US" sz="1400" dirty="0"/>
              <a:t>[high]);</a:t>
            </a:r>
          </a:p>
          <a:p>
            <a:r>
              <a:rPr lang="en-US" sz="1400" dirty="0"/>
              <a:t>    return (</a:t>
            </a:r>
            <a:r>
              <a:rPr lang="en-US" sz="1400" dirty="0" err="1"/>
              <a:t>i</a:t>
            </a:r>
            <a:r>
              <a:rPr lang="en-US" sz="1400" dirty="0"/>
              <a:t> + 1);</a:t>
            </a:r>
          </a:p>
          <a:p>
            <a:r>
              <a:rPr lang="en-US" sz="1400" dirty="0"/>
              <a:t>}</a:t>
            </a:r>
          </a:p>
          <a:p>
            <a:endParaRPr lang="en-US" sz="1400" dirty="0"/>
          </a:p>
          <a:p>
            <a:r>
              <a:rPr lang="en-US" sz="1400" dirty="0"/>
              <a:t>// function to print the array</a:t>
            </a:r>
          </a:p>
          <a:p>
            <a:r>
              <a:rPr lang="en-US" sz="1400" dirty="0"/>
              <a:t>void </a:t>
            </a:r>
            <a:r>
              <a:rPr lang="en-US" sz="1400" dirty="0" err="1"/>
              <a:t>printArray</a:t>
            </a:r>
            <a:r>
              <a:rPr lang="en-US" sz="1400" dirty="0"/>
              <a:t>(int a[], int size)</a:t>
            </a:r>
          </a:p>
          <a:p>
            <a:r>
              <a:rPr lang="en-US" sz="1400" dirty="0"/>
              <a:t>{</a:t>
            </a:r>
          </a:p>
          <a:p>
            <a:r>
              <a:rPr lang="en-US" sz="1400" dirty="0"/>
              <a:t>    int </a:t>
            </a:r>
            <a:r>
              <a:rPr lang="en-US" sz="1400" dirty="0" err="1"/>
              <a:t>i</a:t>
            </a:r>
            <a:r>
              <a:rPr lang="en-US" sz="1400" dirty="0"/>
              <a:t>;</a:t>
            </a:r>
          </a:p>
          <a:p>
            <a:r>
              <a:rPr lang="en-US" sz="1400" dirty="0"/>
              <a:t>    for (</a:t>
            </a:r>
            <a:r>
              <a:rPr lang="en-US" sz="1400" dirty="0" err="1"/>
              <a:t>i</a:t>
            </a:r>
            <a:r>
              <a:rPr lang="en-US" sz="1400" dirty="0"/>
              <a:t>=0; </a:t>
            </a:r>
            <a:r>
              <a:rPr lang="en-US" sz="1400" dirty="0" err="1"/>
              <a:t>i</a:t>
            </a:r>
            <a:r>
              <a:rPr lang="en-US" sz="1400" dirty="0"/>
              <a:t> &lt; size; </a:t>
            </a:r>
            <a:r>
              <a:rPr lang="en-US" sz="1400" dirty="0" err="1"/>
              <a:t>i</a:t>
            </a:r>
            <a:r>
              <a:rPr lang="en-US" sz="1400" dirty="0"/>
              <a:t>++)</a:t>
            </a:r>
          </a:p>
          <a:p>
            <a:r>
              <a:rPr lang="en-US" sz="1400" dirty="0"/>
              <a:t>    {</a:t>
            </a:r>
          </a:p>
          <a:p>
            <a:r>
              <a:rPr lang="en-US" sz="1400" dirty="0"/>
              <a:t>        </a:t>
            </a:r>
            <a:r>
              <a:rPr lang="en-US" sz="1400" dirty="0" err="1"/>
              <a:t>printf</a:t>
            </a:r>
            <a:r>
              <a:rPr lang="en-US" sz="1400" dirty="0"/>
              <a:t>("%d ", a[</a:t>
            </a:r>
            <a:r>
              <a:rPr lang="en-US" sz="1400" dirty="0" err="1"/>
              <a:t>i</a:t>
            </a:r>
            <a:r>
              <a:rPr lang="en-US" sz="1400" dirty="0"/>
              <a:t>]);</a:t>
            </a:r>
          </a:p>
          <a:p>
            <a:r>
              <a:rPr lang="en-US" sz="1400" dirty="0"/>
              <a:t>    }</a:t>
            </a:r>
          </a:p>
          <a:p>
            <a:r>
              <a:rPr lang="en-US" sz="1400" dirty="0"/>
              <a:t>    </a:t>
            </a:r>
            <a:r>
              <a:rPr lang="en-US" sz="1400" dirty="0" err="1"/>
              <a:t>printf</a:t>
            </a:r>
            <a:r>
              <a:rPr lang="en-US" sz="1400" dirty="0"/>
              <a:t>("\n");</a:t>
            </a:r>
          </a:p>
          <a:p>
            <a:r>
              <a:rPr lang="en-US" sz="1400" dirty="0"/>
              <a:t>}</a:t>
            </a:r>
          </a:p>
        </p:txBody>
      </p:sp>
    </p:spTree>
    <p:extLst>
      <p:ext uri="{BB962C8B-B14F-4D97-AF65-F5344CB8AC3E}">
        <p14:creationId xmlns:p14="http://schemas.microsoft.com/office/powerpoint/2010/main" val="28315158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8973578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Heap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F5A71EF3-CC4A-406B-849D-935F4D94F501}"/>
              </a:ext>
            </a:extLst>
          </p:cNvPr>
          <p:cNvSpPr/>
          <p:nvPr/>
        </p:nvSpPr>
        <p:spPr>
          <a:xfrm>
            <a:off x="179294" y="750708"/>
            <a:ext cx="11833411" cy="2431435"/>
          </a:xfrm>
          <a:prstGeom prst="rect">
            <a:avLst/>
          </a:prstGeom>
        </p:spPr>
        <p:txBody>
          <a:bodyPr wrap="square">
            <a:spAutoFit/>
          </a:bodyPr>
          <a:lstStyle/>
          <a:p>
            <a:pPr fontAlgn="base"/>
            <a:r>
              <a:rPr lang="en-US" sz="3200" dirty="0"/>
              <a:t>Binary Tree:</a:t>
            </a:r>
          </a:p>
          <a:p>
            <a:pPr fontAlgn="base"/>
            <a:r>
              <a:rPr lang="en-US" sz="3200" dirty="0"/>
              <a:t>	A tree whose elements have at most 2 children is called a binary tree. Since each element in a binary tree can have only 2 children, we typically name them the left and right child.</a:t>
            </a:r>
          </a:p>
          <a:p>
            <a:pPr fontAlgn="base"/>
            <a:endParaRPr lang="en-US" sz="2400" b="1" i="0" dirty="0">
              <a:effectLst/>
              <a:latin typeface="Roboto"/>
            </a:endParaRPr>
          </a:p>
        </p:txBody>
      </p:sp>
      <p:pic>
        <p:nvPicPr>
          <p:cNvPr id="11" name="Picture 10">
            <a:extLst>
              <a:ext uri="{FF2B5EF4-FFF2-40B4-BE49-F238E27FC236}">
                <a16:creationId xmlns:a16="http://schemas.microsoft.com/office/drawing/2014/main" id="{BBA20272-B48F-46A6-8FE4-58A5E3FB6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344" y="2897547"/>
            <a:ext cx="2915884" cy="3083705"/>
          </a:xfrm>
          <a:prstGeom prst="rect">
            <a:avLst/>
          </a:prstGeom>
        </p:spPr>
      </p:pic>
      <p:sp>
        <p:nvSpPr>
          <p:cNvPr id="6" name="Subtitle 2">
            <a:extLst>
              <a:ext uri="{FF2B5EF4-FFF2-40B4-BE49-F238E27FC236}">
                <a16:creationId xmlns:a16="http://schemas.microsoft.com/office/drawing/2014/main" id="{C4515279-7A79-4EC5-AC42-50CA4E422055}"/>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3"/>
              </a:rPr>
              <a:t>https://fahadhussaincs.blogspot.com/</a:t>
            </a:r>
            <a:endParaRPr lang="en-US" b="1">
              <a:solidFill>
                <a:schemeClr val="accent6"/>
              </a:solidFill>
            </a:endParaRPr>
          </a:p>
          <a:p>
            <a:r>
              <a:rPr lang="en-US" b="1">
                <a:solidFill>
                  <a:schemeClr val="accent6"/>
                </a:solidFill>
              </a:rPr>
              <a:t>YouTube Channel : </a:t>
            </a:r>
            <a:r>
              <a:rPr lang="en-US">
                <a:hlinkClick r:id="rId4"/>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0288434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Heap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F5A71EF3-CC4A-406B-849D-935F4D94F501}"/>
              </a:ext>
            </a:extLst>
          </p:cNvPr>
          <p:cNvSpPr/>
          <p:nvPr/>
        </p:nvSpPr>
        <p:spPr>
          <a:xfrm>
            <a:off x="179294" y="750708"/>
            <a:ext cx="11833411" cy="3785652"/>
          </a:xfrm>
          <a:prstGeom prst="rect">
            <a:avLst/>
          </a:prstGeom>
        </p:spPr>
        <p:txBody>
          <a:bodyPr wrap="square">
            <a:spAutoFit/>
          </a:bodyPr>
          <a:lstStyle/>
          <a:p>
            <a:pPr fontAlgn="base"/>
            <a:r>
              <a:rPr lang="en-US" sz="2400" dirty="0">
                <a:latin typeface="Roboto"/>
              </a:rPr>
              <a:t>A Heap is a special Tree-based data structure in which the tree is a complete binary </a:t>
            </a:r>
            <a:r>
              <a:rPr lang="en-US" sz="2400" dirty="0" err="1">
                <a:latin typeface="Roboto"/>
              </a:rPr>
              <a:t>tree,also</a:t>
            </a:r>
            <a:r>
              <a:rPr lang="en-US" sz="2400" dirty="0">
                <a:latin typeface="Roboto"/>
              </a:rPr>
              <a:t> Heap Sort is one of the best sorting methods being in-place and with no quadratic worst-case running time. Generally, Heaps can be of two types:</a:t>
            </a:r>
          </a:p>
          <a:p>
            <a:pPr fontAlgn="base"/>
            <a:endParaRPr lang="en-US" sz="2400" dirty="0">
              <a:latin typeface="Roboto"/>
            </a:endParaRPr>
          </a:p>
          <a:p>
            <a:pPr fontAlgn="base">
              <a:buFont typeface="+mj-lt"/>
              <a:buAutoNum type="arabicPeriod"/>
            </a:pPr>
            <a:r>
              <a:rPr lang="en-US" sz="2400" b="1" dirty="0">
                <a:latin typeface="Roboto"/>
              </a:rPr>
              <a:t>Max-Heap</a:t>
            </a:r>
            <a:r>
              <a:rPr lang="en-US" sz="2400" dirty="0">
                <a:latin typeface="Roboto"/>
              </a:rPr>
              <a:t>: In a Max-Heap the key present at the root node must be greatest among the keys present at all of it’s children. The same property must be recursively true for all sub-trees in that Binary Tree.</a:t>
            </a:r>
          </a:p>
          <a:p>
            <a:pPr fontAlgn="base">
              <a:buFont typeface="+mj-lt"/>
              <a:buAutoNum type="arabicPeriod"/>
            </a:pPr>
            <a:r>
              <a:rPr lang="en-US" sz="2400" b="1" dirty="0">
                <a:latin typeface="Roboto"/>
              </a:rPr>
              <a:t>Min-Heap</a:t>
            </a:r>
            <a:r>
              <a:rPr lang="en-US" sz="2400" dirty="0">
                <a:latin typeface="Roboto"/>
              </a:rPr>
              <a:t>: In a Min-Heap the key present at the root node must be minimum among the keys present at all of it’s children. The same property must be recursively true for all sub-trees in that Binary Tree.</a:t>
            </a:r>
            <a:endParaRPr lang="en-US" sz="2400" b="0" i="0" dirty="0">
              <a:effectLst/>
              <a:latin typeface="Roboto"/>
            </a:endParaRPr>
          </a:p>
        </p:txBody>
      </p:sp>
      <p:pic>
        <p:nvPicPr>
          <p:cNvPr id="8" name="Picture 7">
            <a:extLst>
              <a:ext uri="{FF2B5EF4-FFF2-40B4-BE49-F238E27FC236}">
                <a16:creationId xmlns:a16="http://schemas.microsoft.com/office/drawing/2014/main" id="{78371CF9-243C-4F2F-8CD3-0D39567ED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975" y="4098664"/>
            <a:ext cx="6533436" cy="2639716"/>
          </a:xfrm>
          <a:prstGeom prst="rect">
            <a:avLst/>
          </a:prstGeom>
        </p:spPr>
      </p:pic>
      <p:sp>
        <p:nvSpPr>
          <p:cNvPr id="9" name="Rectangle 8">
            <a:extLst>
              <a:ext uri="{FF2B5EF4-FFF2-40B4-BE49-F238E27FC236}">
                <a16:creationId xmlns:a16="http://schemas.microsoft.com/office/drawing/2014/main" id="{A5053112-23CD-43E8-9DD4-4CCB1FB884C8}"/>
              </a:ext>
            </a:extLst>
          </p:cNvPr>
          <p:cNvSpPr/>
          <p:nvPr/>
        </p:nvSpPr>
        <p:spPr>
          <a:xfrm>
            <a:off x="75042" y="5085242"/>
            <a:ext cx="4679838" cy="954107"/>
          </a:xfrm>
          <a:prstGeom prst="rect">
            <a:avLst/>
          </a:prstGeom>
        </p:spPr>
        <p:txBody>
          <a:bodyPr wrap="square">
            <a:spAutoFit/>
          </a:bodyPr>
          <a:lstStyle/>
          <a:p>
            <a:r>
              <a:rPr lang="en-US" sz="2800" b="1" dirty="0">
                <a:solidFill>
                  <a:schemeClr val="accent6"/>
                </a:solidFill>
                <a:effectLst>
                  <a:outerShdw blurRad="38100" dist="38100" dir="2700000" algn="tl">
                    <a:srgbClr val="000000">
                      <a:alpha val="43137"/>
                    </a:srgbClr>
                  </a:outerShdw>
                </a:effectLst>
              </a:rPr>
              <a:t>Ascending order (Min Heap)</a:t>
            </a:r>
          </a:p>
          <a:p>
            <a:r>
              <a:rPr lang="en-US" sz="2800" b="1" dirty="0">
                <a:solidFill>
                  <a:schemeClr val="accent6"/>
                </a:solidFill>
                <a:effectLst>
                  <a:outerShdw blurRad="38100" dist="38100" dir="2700000" algn="tl">
                    <a:srgbClr val="000000">
                      <a:alpha val="43137"/>
                    </a:srgbClr>
                  </a:outerShdw>
                </a:effectLst>
              </a:rPr>
              <a:t>Descending order (Max Heap)</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A1CC9C8-8F6F-43DF-AFD1-F25BDED041BD}"/>
                  </a:ext>
                </a:extLst>
              </p14:cNvPr>
              <p14:cNvContentPartPr/>
              <p14:nvPr/>
            </p14:nvContentPartPr>
            <p14:xfrm>
              <a:off x="5317200" y="4097880"/>
              <a:ext cx="6612840" cy="2709720"/>
            </p14:xfrm>
          </p:contentPart>
        </mc:Choice>
        <mc:Fallback xmlns="">
          <p:pic>
            <p:nvPicPr>
              <p:cNvPr id="5" name="Ink 4">
                <a:extLst>
                  <a:ext uri="{FF2B5EF4-FFF2-40B4-BE49-F238E27FC236}">
                    <a16:creationId xmlns:a16="http://schemas.microsoft.com/office/drawing/2014/main" id="{5A1CC9C8-8F6F-43DF-AFD1-F25BDED041BD}"/>
                  </a:ext>
                </a:extLst>
              </p:cNvPr>
              <p:cNvPicPr/>
              <p:nvPr/>
            </p:nvPicPr>
            <p:blipFill>
              <a:blip r:embed="rId4"/>
              <a:stretch>
                <a:fillRect/>
              </a:stretch>
            </p:blipFill>
            <p:spPr>
              <a:xfrm>
                <a:off x="5307840" y="4088520"/>
                <a:ext cx="6631560" cy="2728440"/>
              </a:xfrm>
              <a:prstGeom prst="rect">
                <a:avLst/>
              </a:prstGeom>
            </p:spPr>
          </p:pic>
        </mc:Fallback>
      </mc:AlternateContent>
    </p:spTree>
    <p:extLst>
      <p:ext uri="{BB962C8B-B14F-4D97-AF65-F5344CB8AC3E}">
        <p14:creationId xmlns:p14="http://schemas.microsoft.com/office/powerpoint/2010/main" val="4368644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Heap Sort Algorithm</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F5A71EF3-CC4A-406B-849D-935F4D94F501}"/>
              </a:ext>
            </a:extLst>
          </p:cNvPr>
          <p:cNvSpPr/>
          <p:nvPr/>
        </p:nvSpPr>
        <p:spPr>
          <a:xfrm>
            <a:off x="179294" y="750708"/>
            <a:ext cx="11833411" cy="1754326"/>
          </a:xfrm>
          <a:prstGeom prst="rect">
            <a:avLst/>
          </a:prstGeom>
        </p:spPr>
        <p:txBody>
          <a:bodyPr wrap="square">
            <a:spAutoFit/>
          </a:bodyPr>
          <a:lstStyle/>
          <a:p>
            <a:pPr marL="457200" indent="-457200">
              <a:buFont typeface="Arial" panose="020B0604020202020204" pitchFamily="34" charset="0"/>
              <a:buChar char="•"/>
            </a:pPr>
            <a:r>
              <a:rPr lang="en-US" sz="2400" dirty="0"/>
              <a:t>Creating a Heap of the unsorted list/array.</a:t>
            </a:r>
          </a:p>
          <a:p>
            <a:pPr marL="457200" indent="-457200">
              <a:buFont typeface="Arial" panose="020B0604020202020204" pitchFamily="34" charset="0"/>
              <a:buChar char="•"/>
            </a:pPr>
            <a:r>
              <a:rPr lang="en-US" sz="2400" dirty="0"/>
              <a:t>Then a sorted array is created by repeatedly removing the largest/smallest element from the heap, and inserting it into the array. The heap is reconstructed after each removal.</a:t>
            </a:r>
          </a:p>
          <a:p>
            <a:pPr fontAlgn="base"/>
            <a:endParaRPr lang="en-US" sz="3600" b="0" i="0" dirty="0">
              <a:effectLst/>
              <a:latin typeface="Roboto"/>
            </a:endParaRPr>
          </a:p>
        </p:txBody>
      </p:sp>
      <p:sp>
        <p:nvSpPr>
          <p:cNvPr id="6" name="Rectangle 5">
            <a:extLst>
              <a:ext uri="{FF2B5EF4-FFF2-40B4-BE49-F238E27FC236}">
                <a16:creationId xmlns:a16="http://schemas.microsoft.com/office/drawing/2014/main" id="{026703DE-4607-4593-9C59-A611E99A207C}"/>
              </a:ext>
            </a:extLst>
          </p:cNvPr>
          <p:cNvSpPr/>
          <p:nvPr/>
        </p:nvSpPr>
        <p:spPr>
          <a:xfrm>
            <a:off x="86872" y="2086191"/>
            <a:ext cx="10313080" cy="523220"/>
          </a:xfrm>
          <a:prstGeom prst="rect">
            <a:avLst/>
          </a:prstGeom>
        </p:spPr>
        <p:txBody>
          <a:bodyPr wrap="none">
            <a:spAutoFit/>
          </a:bodyPr>
          <a:lstStyle/>
          <a:p>
            <a:r>
              <a:rPr lang="en-US" sz="2800" b="1" i="1" dirty="0"/>
              <a:t>45, 29, 51, 21, 59, 54, 77, 54 </a:t>
            </a:r>
            <a:r>
              <a:rPr lang="en-US" sz="2000" b="1" i="1" dirty="0"/>
              <a:t>(First create a heap of max. for </a:t>
            </a:r>
            <a:r>
              <a:rPr lang="en-US" sz="2000" b="1" i="1" dirty="0" err="1"/>
              <a:t>decending</a:t>
            </a:r>
            <a:r>
              <a:rPr lang="en-US" sz="2000" b="1" i="1" dirty="0"/>
              <a:t> order sorting)</a:t>
            </a:r>
            <a:endParaRPr lang="en-US" sz="2800" b="1" i="1"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6148EA4-4E31-4F59-8CF1-733F07F93C2F}"/>
                  </a:ext>
                </a:extLst>
              </p14:cNvPr>
              <p14:cNvContentPartPr/>
              <p14:nvPr/>
            </p14:nvContentPartPr>
            <p14:xfrm>
              <a:off x="0" y="787320"/>
              <a:ext cx="12183840" cy="6265800"/>
            </p14:xfrm>
          </p:contentPart>
        </mc:Choice>
        <mc:Fallback xmlns="">
          <p:pic>
            <p:nvPicPr>
              <p:cNvPr id="5" name="Ink 4">
                <a:extLst>
                  <a:ext uri="{FF2B5EF4-FFF2-40B4-BE49-F238E27FC236}">
                    <a16:creationId xmlns:a16="http://schemas.microsoft.com/office/drawing/2014/main" id="{16148EA4-4E31-4F59-8CF1-733F07F93C2F}"/>
                  </a:ext>
                </a:extLst>
              </p:cNvPr>
              <p:cNvPicPr/>
              <p:nvPr/>
            </p:nvPicPr>
            <p:blipFill>
              <a:blip r:embed="rId3"/>
              <a:stretch>
                <a:fillRect/>
              </a:stretch>
            </p:blipFill>
            <p:spPr>
              <a:xfrm>
                <a:off x="-9360" y="777960"/>
                <a:ext cx="12202560" cy="6284520"/>
              </a:xfrm>
              <a:prstGeom prst="rect">
                <a:avLst/>
              </a:prstGeom>
            </p:spPr>
          </p:pic>
        </mc:Fallback>
      </mc:AlternateContent>
    </p:spTree>
    <p:extLst>
      <p:ext uri="{BB962C8B-B14F-4D97-AF65-F5344CB8AC3E}">
        <p14:creationId xmlns:p14="http://schemas.microsoft.com/office/powerpoint/2010/main" val="18791761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Heap Sort Algorithm</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5" name="Rectangle 4">
            <a:extLst>
              <a:ext uri="{FF2B5EF4-FFF2-40B4-BE49-F238E27FC236}">
                <a16:creationId xmlns:a16="http://schemas.microsoft.com/office/drawing/2014/main" id="{ACFA71C2-70BA-4A72-BBAA-92C5DF6D3719}"/>
              </a:ext>
            </a:extLst>
          </p:cNvPr>
          <p:cNvSpPr/>
          <p:nvPr/>
        </p:nvSpPr>
        <p:spPr>
          <a:xfrm>
            <a:off x="5685416" y="5616140"/>
            <a:ext cx="6018904" cy="1015663"/>
          </a:xfrm>
          <a:prstGeom prst="rect">
            <a:avLst/>
          </a:prstGeom>
        </p:spPr>
        <p:txBody>
          <a:bodyPr wrap="square">
            <a:spAutoFit/>
          </a:bodyPr>
          <a:lstStyle/>
          <a:p>
            <a:r>
              <a:rPr lang="en-US" sz="2000" b="1" dirty="0">
                <a:solidFill>
                  <a:srgbClr val="FF0000"/>
                </a:solidFill>
                <a:latin typeface="noto sans"/>
              </a:rPr>
              <a:t>Worst Case Time Complexity: O(n log n)</a:t>
            </a:r>
          </a:p>
          <a:p>
            <a:r>
              <a:rPr lang="en-US" sz="2000" b="1" dirty="0">
                <a:solidFill>
                  <a:srgbClr val="FF0000"/>
                </a:solidFill>
                <a:latin typeface="noto sans"/>
              </a:rPr>
              <a:t>Best Case Time Complexity: O(n log n)</a:t>
            </a:r>
          </a:p>
          <a:p>
            <a:r>
              <a:rPr lang="en-US" sz="2000" b="1" dirty="0">
                <a:solidFill>
                  <a:srgbClr val="FF0000"/>
                </a:solidFill>
                <a:latin typeface="noto sans"/>
              </a:rPr>
              <a:t>Average Time Complexity: O(n log n)</a:t>
            </a:r>
            <a:endParaRPr lang="en-US" sz="2000" b="1" i="0" dirty="0">
              <a:solidFill>
                <a:srgbClr val="FF0000"/>
              </a:solidFill>
              <a:effectLst/>
              <a:latin typeface="noto sans"/>
            </a:endParaRPr>
          </a:p>
        </p:txBody>
      </p:sp>
      <p:sp>
        <p:nvSpPr>
          <p:cNvPr id="6" name="Rectangle 5">
            <a:extLst>
              <a:ext uri="{FF2B5EF4-FFF2-40B4-BE49-F238E27FC236}">
                <a16:creationId xmlns:a16="http://schemas.microsoft.com/office/drawing/2014/main" id="{094EB23E-0FA6-4543-BE73-BF0C888C07D0}"/>
              </a:ext>
            </a:extLst>
          </p:cNvPr>
          <p:cNvSpPr/>
          <p:nvPr/>
        </p:nvSpPr>
        <p:spPr>
          <a:xfrm>
            <a:off x="272527" y="394692"/>
            <a:ext cx="6096000" cy="6463308"/>
          </a:xfrm>
          <a:prstGeom prst="rect">
            <a:avLst/>
          </a:prstGeom>
        </p:spPr>
        <p:txBody>
          <a:bodyPr>
            <a:spAutoFit/>
          </a:bodyPr>
          <a:lstStyle/>
          <a:p>
            <a:r>
              <a:rPr lang="en-US" dirty="0"/>
              <a:t>void </a:t>
            </a:r>
            <a:r>
              <a:rPr lang="en-US" dirty="0" err="1"/>
              <a:t>heapify</a:t>
            </a:r>
            <a:r>
              <a:rPr lang="en-US" dirty="0"/>
              <a:t> (int </a:t>
            </a:r>
            <a:r>
              <a:rPr lang="en-US" dirty="0" err="1"/>
              <a:t>arr</a:t>
            </a:r>
            <a:r>
              <a:rPr lang="en-US" dirty="0"/>
              <a:t>[], int n, int </a:t>
            </a:r>
            <a:r>
              <a:rPr lang="en-US" dirty="0" err="1"/>
              <a:t>i</a:t>
            </a:r>
            <a:r>
              <a:rPr lang="en-US" dirty="0"/>
              <a:t>)</a:t>
            </a:r>
          </a:p>
          <a:p>
            <a:r>
              <a:rPr lang="en-US" dirty="0"/>
              <a:t>{</a:t>
            </a:r>
          </a:p>
          <a:p>
            <a:r>
              <a:rPr lang="en-US" dirty="0"/>
              <a:t>    int largest = </a:t>
            </a:r>
            <a:r>
              <a:rPr lang="en-US" dirty="0" err="1"/>
              <a:t>i</a:t>
            </a:r>
            <a:r>
              <a:rPr lang="en-US" dirty="0"/>
              <a:t>;</a:t>
            </a:r>
          </a:p>
          <a:p>
            <a:r>
              <a:rPr lang="en-US" dirty="0"/>
              <a:t>    int l = 2*</a:t>
            </a:r>
            <a:r>
              <a:rPr lang="en-US" dirty="0" err="1"/>
              <a:t>i</a:t>
            </a:r>
            <a:r>
              <a:rPr lang="en-US" dirty="0"/>
              <a:t> + 1;</a:t>
            </a:r>
          </a:p>
          <a:p>
            <a:r>
              <a:rPr lang="en-US" dirty="0"/>
              <a:t>    int r = 2*</a:t>
            </a:r>
            <a:r>
              <a:rPr lang="en-US" dirty="0" err="1"/>
              <a:t>i</a:t>
            </a:r>
            <a:r>
              <a:rPr lang="en-US" dirty="0"/>
              <a:t> + 2;</a:t>
            </a:r>
          </a:p>
          <a:p>
            <a:r>
              <a:rPr lang="en-US" dirty="0"/>
              <a:t> </a:t>
            </a:r>
          </a:p>
          <a:p>
            <a:r>
              <a:rPr lang="en-US" dirty="0"/>
              <a:t>    // if left child is larger than root</a:t>
            </a:r>
          </a:p>
          <a:p>
            <a:r>
              <a:rPr lang="en-US" dirty="0"/>
              <a:t>    if (l &lt; n &amp;&amp; </a:t>
            </a:r>
            <a:r>
              <a:rPr lang="en-US" dirty="0" err="1"/>
              <a:t>arr</a:t>
            </a:r>
            <a:r>
              <a:rPr lang="en-US" dirty="0"/>
              <a:t>[l] &gt; </a:t>
            </a:r>
            <a:r>
              <a:rPr lang="en-US" dirty="0" err="1"/>
              <a:t>arr</a:t>
            </a:r>
            <a:r>
              <a:rPr lang="en-US" dirty="0"/>
              <a:t>[largest])</a:t>
            </a:r>
          </a:p>
          <a:p>
            <a:r>
              <a:rPr lang="en-US" dirty="0"/>
              <a:t>        largest = l;</a:t>
            </a:r>
          </a:p>
          <a:p>
            <a:r>
              <a:rPr lang="en-US" dirty="0"/>
              <a:t> </a:t>
            </a:r>
          </a:p>
          <a:p>
            <a:r>
              <a:rPr lang="en-US" dirty="0"/>
              <a:t>    // if right child is larger than largest so far</a:t>
            </a:r>
          </a:p>
          <a:p>
            <a:r>
              <a:rPr lang="en-US" dirty="0"/>
              <a:t>    if (r &lt; n &amp;&amp; </a:t>
            </a:r>
            <a:r>
              <a:rPr lang="en-US" dirty="0" err="1"/>
              <a:t>arr</a:t>
            </a:r>
            <a:r>
              <a:rPr lang="en-US" dirty="0"/>
              <a:t>[r] &gt; </a:t>
            </a:r>
            <a:r>
              <a:rPr lang="en-US" dirty="0" err="1"/>
              <a:t>arr</a:t>
            </a:r>
            <a:r>
              <a:rPr lang="en-US" dirty="0"/>
              <a:t>[largest])</a:t>
            </a:r>
          </a:p>
          <a:p>
            <a:r>
              <a:rPr lang="en-US" dirty="0"/>
              <a:t>        largest = r;</a:t>
            </a:r>
          </a:p>
          <a:p>
            <a:r>
              <a:rPr lang="en-US" dirty="0"/>
              <a:t> </a:t>
            </a:r>
          </a:p>
          <a:p>
            <a:r>
              <a:rPr lang="en-US" dirty="0"/>
              <a:t>    // if largest is not root</a:t>
            </a:r>
          </a:p>
          <a:p>
            <a:r>
              <a:rPr lang="en-US" dirty="0"/>
              <a:t>    if (largest != </a:t>
            </a:r>
            <a:r>
              <a:rPr lang="en-US" dirty="0" err="1"/>
              <a:t>i</a:t>
            </a:r>
            <a:r>
              <a:rPr lang="en-US" dirty="0"/>
              <a:t>)</a:t>
            </a:r>
          </a:p>
          <a:p>
            <a:r>
              <a:rPr lang="en-US" dirty="0"/>
              <a:t>    {</a:t>
            </a:r>
          </a:p>
          <a:p>
            <a:r>
              <a:rPr lang="en-US" dirty="0"/>
              <a:t>        swap(</a:t>
            </a:r>
            <a:r>
              <a:rPr lang="en-US" dirty="0" err="1"/>
              <a:t>arr</a:t>
            </a:r>
            <a:r>
              <a:rPr lang="en-US" dirty="0"/>
              <a:t>[</a:t>
            </a:r>
            <a:r>
              <a:rPr lang="en-US" dirty="0" err="1"/>
              <a:t>i</a:t>
            </a:r>
            <a:r>
              <a:rPr lang="en-US" dirty="0"/>
              <a:t>], </a:t>
            </a:r>
            <a:r>
              <a:rPr lang="en-US" dirty="0" err="1"/>
              <a:t>arr</a:t>
            </a:r>
            <a:r>
              <a:rPr lang="en-US" dirty="0"/>
              <a:t>[largest]);</a:t>
            </a:r>
          </a:p>
          <a:p>
            <a:r>
              <a:rPr lang="en-US" dirty="0"/>
              <a:t> </a:t>
            </a:r>
          </a:p>
          <a:p>
            <a:r>
              <a:rPr lang="en-US" dirty="0"/>
              <a:t>        // recursively </a:t>
            </a:r>
            <a:r>
              <a:rPr lang="en-US" dirty="0" err="1"/>
              <a:t>heapify</a:t>
            </a:r>
            <a:r>
              <a:rPr lang="en-US" dirty="0"/>
              <a:t> the affected sub-tree</a:t>
            </a:r>
          </a:p>
          <a:p>
            <a:r>
              <a:rPr lang="en-US" dirty="0"/>
              <a:t>        </a:t>
            </a:r>
            <a:r>
              <a:rPr lang="en-US" dirty="0" err="1"/>
              <a:t>heapify</a:t>
            </a:r>
            <a:r>
              <a:rPr lang="en-US" dirty="0"/>
              <a:t>(</a:t>
            </a:r>
            <a:r>
              <a:rPr lang="en-US" dirty="0" err="1"/>
              <a:t>arr</a:t>
            </a:r>
            <a:r>
              <a:rPr lang="en-US" dirty="0"/>
              <a:t>, n, largest);</a:t>
            </a:r>
          </a:p>
          <a:p>
            <a:r>
              <a:rPr lang="en-US" dirty="0"/>
              <a:t>    }</a:t>
            </a:r>
          </a:p>
          <a:p>
            <a:r>
              <a:rPr lang="en-US" dirty="0"/>
              <a:t>}</a:t>
            </a:r>
          </a:p>
        </p:txBody>
      </p:sp>
      <p:sp>
        <p:nvSpPr>
          <p:cNvPr id="8" name="Rectangle 7">
            <a:extLst>
              <a:ext uri="{FF2B5EF4-FFF2-40B4-BE49-F238E27FC236}">
                <a16:creationId xmlns:a16="http://schemas.microsoft.com/office/drawing/2014/main" id="{AA5EC0EF-8D49-4AF3-8AA2-C193EF6EFD02}"/>
              </a:ext>
            </a:extLst>
          </p:cNvPr>
          <p:cNvSpPr/>
          <p:nvPr/>
        </p:nvSpPr>
        <p:spPr>
          <a:xfrm>
            <a:off x="6096000" y="865629"/>
            <a:ext cx="5274833" cy="4524315"/>
          </a:xfrm>
          <a:prstGeom prst="rect">
            <a:avLst/>
          </a:prstGeom>
        </p:spPr>
        <p:txBody>
          <a:bodyPr wrap="square">
            <a:spAutoFit/>
          </a:bodyPr>
          <a:lstStyle/>
          <a:p>
            <a:r>
              <a:rPr lang="en-US" dirty="0"/>
              <a:t>void </a:t>
            </a:r>
            <a:r>
              <a:rPr lang="en-US" dirty="0" err="1"/>
              <a:t>heapSort</a:t>
            </a:r>
            <a:r>
              <a:rPr lang="en-US" dirty="0"/>
              <a:t>(int </a:t>
            </a:r>
            <a:r>
              <a:rPr lang="en-US" dirty="0" err="1"/>
              <a:t>arr</a:t>
            </a:r>
            <a:r>
              <a:rPr lang="en-US" dirty="0"/>
              <a:t>[], int n)</a:t>
            </a:r>
          </a:p>
          <a:p>
            <a:r>
              <a:rPr lang="en-US" dirty="0"/>
              <a:t>{</a:t>
            </a:r>
          </a:p>
          <a:p>
            <a:r>
              <a:rPr lang="en-US" dirty="0"/>
              <a:t>    // build heap (rearrange array)</a:t>
            </a:r>
          </a:p>
          <a:p>
            <a:r>
              <a:rPr lang="en-US" dirty="0"/>
              <a:t>    for (int </a:t>
            </a:r>
            <a:r>
              <a:rPr lang="en-US" dirty="0" err="1"/>
              <a:t>i</a:t>
            </a:r>
            <a:r>
              <a:rPr lang="en-US" dirty="0"/>
              <a:t> = n / 2 - 1; </a:t>
            </a:r>
            <a:r>
              <a:rPr lang="en-US" dirty="0" err="1"/>
              <a:t>i</a:t>
            </a:r>
            <a:r>
              <a:rPr lang="en-US" dirty="0"/>
              <a:t> &gt;= 0; </a:t>
            </a:r>
            <a:r>
              <a:rPr lang="en-US" dirty="0" err="1"/>
              <a:t>i</a:t>
            </a:r>
            <a:r>
              <a:rPr lang="en-US" dirty="0"/>
              <a:t>--)</a:t>
            </a:r>
          </a:p>
          <a:p>
            <a:r>
              <a:rPr lang="en-US" dirty="0"/>
              <a:t>        </a:t>
            </a:r>
            <a:r>
              <a:rPr lang="en-US" dirty="0" err="1"/>
              <a:t>heapify</a:t>
            </a:r>
            <a:r>
              <a:rPr lang="en-US" dirty="0"/>
              <a:t>(</a:t>
            </a:r>
            <a:r>
              <a:rPr lang="en-US" dirty="0" err="1"/>
              <a:t>arr</a:t>
            </a:r>
            <a:r>
              <a:rPr lang="en-US" dirty="0"/>
              <a:t>, n, </a:t>
            </a:r>
            <a:r>
              <a:rPr lang="en-US" dirty="0" err="1"/>
              <a:t>i</a:t>
            </a:r>
            <a:r>
              <a:rPr lang="en-US" dirty="0"/>
              <a:t>);</a:t>
            </a:r>
          </a:p>
          <a:p>
            <a:r>
              <a:rPr lang="en-US" dirty="0"/>
              <a:t> </a:t>
            </a:r>
          </a:p>
          <a:p>
            <a:r>
              <a:rPr lang="en-US" dirty="0"/>
              <a:t>    // one by one extract an element from heap</a:t>
            </a:r>
          </a:p>
          <a:p>
            <a:r>
              <a:rPr lang="en-US" dirty="0"/>
              <a:t>    for (int </a:t>
            </a:r>
            <a:r>
              <a:rPr lang="en-US" dirty="0" err="1"/>
              <a:t>i</a:t>
            </a:r>
            <a:r>
              <a:rPr lang="en-US" dirty="0"/>
              <a:t>=n-1; </a:t>
            </a:r>
            <a:r>
              <a:rPr lang="en-US" dirty="0" err="1"/>
              <a:t>i</a:t>
            </a:r>
            <a:r>
              <a:rPr lang="en-US" dirty="0"/>
              <a:t>&gt;=0; </a:t>
            </a:r>
            <a:r>
              <a:rPr lang="en-US" dirty="0" err="1"/>
              <a:t>i</a:t>
            </a:r>
            <a:r>
              <a:rPr lang="en-US" dirty="0"/>
              <a:t>--)</a:t>
            </a:r>
          </a:p>
          <a:p>
            <a:r>
              <a:rPr lang="en-US" dirty="0"/>
              <a:t>    {</a:t>
            </a:r>
          </a:p>
          <a:p>
            <a:r>
              <a:rPr lang="en-US" dirty="0"/>
              <a:t>        // move current root to end</a:t>
            </a:r>
          </a:p>
          <a:p>
            <a:r>
              <a:rPr lang="en-US" dirty="0"/>
              <a:t>        swap(</a:t>
            </a:r>
            <a:r>
              <a:rPr lang="en-US" dirty="0" err="1"/>
              <a:t>arr</a:t>
            </a:r>
            <a:r>
              <a:rPr lang="en-US" dirty="0"/>
              <a:t>[0], </a:t>
            </a:r>
            <a:r>
              <a:rPr lang="en-US" dirty="0" err="1"/>
              <a:t>arr</a:t>
            </a:r>
            <a:r>
              <a:rPr lang="en-US" dirty="0"/>
              <a:t>[</a:t>
            </a:r>
            <a:r>
              <a:rPr lang="en-US" dirty="0" err="1"/>
              <a:t>i</a:t>
            </a:r>
            <a:r>
              <a:rPr lang="en-US" dirty="0"/>
              <a:t>]);</a:t>
            </a:r>
          </a:p>
          <a:p>
            <a:r>
              <a:rPr lang="en-US" dirty="0"/>
              <a:t> </a:t>
            </a:r>
          </a:p>
          <a:p>
            <a:r>
              <a:rPr lang="en-US" dirty="0"/>
              <a:t>        // call max </a:t>
            </a:r>
            <a:r>
              <a:rPr lang="en-US" dirty="0" err="1"/>
              <a:t>heapify</a:t>
            </a:r>
            <a:r>
              <a:rPr lang="en-US" dirty="0"/>
              <a:t> on the reduced heap</a:t>
            </a:r>
          </a:p>
          <a:p>
            <a:r>
              <a:rPr lang="en-US" dirty="0"/>
              <a:t>        </a:t>
            </a:r>
            <a:r>
              <a:rPr lang="en-US" dirty="0" err="1"/>
              <a:t>heapify</a:t>
            </a:r>
            <a:r>
              <a:rPr lang="en-US" dirty="0"/>
              <a:t>(</a:t>
            </a:r>
            <a:r>
              <a:rPr lang="en-US" dirty="0" err="1"/>
              <a:t>arr</a:t>
            </a:r>
            <a:r>
              <a:rPr lang="en-US" dirty="0"/>
              <a:t>, </a:t>
            </a:r>
            <a:r>
              <a:rPr lang="en-US" dirty="0" err="1"/>
              <a:t>i</a:t>
            </a:r>
            <a:r>
              <a:rPr lang="en-US" dirty="0"/>
              <a:t>, 0);</a:t>
            </a:r>
          </a:p>
          <a:p>
            <a:r>
              <a:rPr lang="en-US" dirty="0"/>
              <a:t>    }</a:t>
            </a:r>
          </a:p>
          <a:p>
            <a:r>
              <a:rPr lang="en-US" dirty="0"/>
              <a: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C7699A3-58CB-491C-9177-EC1E648960B3}"/>
                  </a:ext>
                </a:extLst>
              </p14:cNvPr>
              <p14:cNvContentPartPr/>
              <p14:nvPr/>
            </p14:nvContentPartPr>
            <p14:xfrm>
              <a:off x="677160" y="2057400"/>
              <a:ext cx="5529240" cy="3539160"/>
            </p14:xfrm>
          </p:contentPart>
        </mc:Choice>
        <mc:Fallback xmlns="">
          <p:pic>
            <p:nvPicPr>
              <p:cNvPr id="4" name="Ink 3">
                <a:extLst>
                  <a:ext uri="{FF2B5EF4-FFF2-40B4-BE49-F238E27FC236}">
                    <a16:creationId xmlns:a16="http://schemas.microsoft.com/office/drawing/2014/main" id="{7C7699A3-58CB-491C-9177-EC1E648960B3}"/>
                  </a:ext>
                </a:extLst>
              </p:cNvPr>
              <p:cNvPicPr/>
              <p:nvPr/>
            </p:nvPicPr>
            <p:blipFill>
              <a:blip r:embed="rId3"/>
              <a:stretch>
                <a:fillRect/>
              </a:stretch>
            </p:blipFill>
            <p:spPr>
              <a:xfrm>
                <a:off x="667800" y="2048040"/>
                <a:ext cx="5547960" cy="3557880"/>
              </a:xfrm>
              <a:prstGeom prst="rect">
                <a:avLst/>
              </a:prstGeom>
            </p:spPr>
          </p:pic>
        </mc:Fallback>
      </mc:AlternateContent>
    </p:spTree>
    <p:extLst>
      <p:ext uri="{BB962C8B-B14F-4D97-AF65-F5344CB8AC3E}">
        <p14:creationId xmlns:p14="http://schemas.microsoft.com/office/powerpoint/2010/main" val="13151724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0030750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Shell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1550095"/>
            <a:ext cx="11758108" cy="4031873"/>
          </a:xfrm>
          <a:prstGeom prst="rect">
            <a:avLst/>
          </a:prstGeom>
        </p:spPr>
        <p:txBody>
          <a:bodyPr wrap="square">
            <a:spAutoFit/>
          </a:bodyPr>
          <a:lstStyle/>
          <a:p>
            <a:pPr algn="just"/>
            <a:r>
              <a:rPr lang="en-US" sz="3200" dirty="0"/>
              <a:t>Shell sort, also known as Shell sort or Shell's method, is an in-place comparison sort. It can be seen as either a generalization of sorting by exchange (bubble sort) or sorting by insertion (insertion sort). The method starts by sorting pairs of elements far apart from each other, then progressively reducing the gap between elements to be compared. Starting with far apart elements, it can move some out-of-place elements into position faster than a simple nearest neighbor exchange..</a:t>
            </a:r>
          </a:p>
        </p:txBody>
      </p:sp>
      <p:sp>
        <p:nvSpPr>
          <p:cNvPr id="5" name="Subtitle 2">
            <a:extLst>
              <a:ext uri="{FF2B5EF4-FFF2-40B4-BE49-F238E27FC236}">
                <a16:creationId xmlns:a16="http://schemas.microsoft.com/office/drawing/2014/main" id="{A500096E-717A-4693-968C-290D2276E2CC}"/>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1393248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t>Reason!</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11" name="Title 1">
            <a:extLst>
              <a:ext uri="{FF2B5EF4-FFF2-40B4-BE49-F238E27FC236}">
                <a16:creationId xmlns:a16="http://schemas.microsoft.com/office/drawing/2014/main" id="{3C416760-845F-4208-87BD-67EE97C22836}"/>
              </a:ext>
            </a:extLst>
          </p:cNvPr>
          <p:cNvSpPr txBox="1">
            <a:spLocks/>
          </p:cNvSpPr>
          <p:nvPr/>
        </p:nvSpPr>
        <p:spPr>
          <a:xfrm>
            <a:off x="251011" y="1763230"/>
            <a:ext cx="11940989" cy="333153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Arial" panose="020B0604020202020204" pitchFamily="34" charset="0"/>
              <a:buChar char="•"/>
            </a:pPr>
            <a:r>
              <a:rPr lang="en-US" sz="2800" b="1" i="1" dirty="0">
                <a:solidFill>
                  <a:srgbClr val="002060"/>
                </a:solidFill>
                <a:effectLst>
                  <a:outerShdw blurRad="38100" dist="38100" dir="2700000" algn="tl">
                    <a:srgbClr val="000000">
                      <a:alpha val="43137"/>
                    </a:srgbClr>
                  </a:outerShdw>
                </a:effectLst>
              </a:rPr>
              <a:t>Why we analysis the algo. because we find the performance, and compare with others</a:t>
            </a:r>
          </a:p>
          <a:p>
            <a:pPr marL="342900" indent="-342900" algn="l">
              <a:buFont typeface="Arial" panose="020B0604020202020204" pitchFamily="34" charset="0"/>
              <a:buChar char="•"/>
            </a:pPr>
            <a:endParaRPr lang="en-US" sz="2800" b="1" i="1" dirty="0">
              <a:solidFill>
                <a:srgbClr val="002060"/>
              </a:solidFill>
              <a:effectLst>
                <a:outerShdw blurRad="38100" dist="38100" dir="2700000" algn="tl">
                  <a:srgbClr val="000000">
                    <a:alpha val="43137"/>
                  </a:srgbClr>
                </a:outerShdw>
              </a:effectLst>
            </a:endParaRPr>
          </a:p>
          <a:p>
            <a:pPr marL="342900" indent="-342900" algn="l">
              <a:buFont typeface="Arial" panose="020B0604020202020204" pitchFamily="34" charset="0"/>
              <a:buChar char="•"/>
            </a:pPr>
            <a:r>
              <a:rPr lang="en-US" sz="2800" b="1" i="1" dirty="0">
                <a:solidFill>
                  <a:srgbClr val="002060"/>
                </a:solidFill>
                <a:effectLst>
                  <a:outerShdw blurRad="38100" dist="38100" dir="2700000" algn="tl">
                    <a:srgbClr val="000000">
                      <a:alpha val="43137"/>
                    </a:srgbClr>
                  </a:outerShdw>
                </a:effectLst>
              </a:rPr>
              <a:t>We cannot find the complexity of the program because it is depend on OS, machine and compiler/interpreter</a:t>
            </a:r>
          </a:p>
          <a:p>
            <a:pPr algn="l"/>
            <a:endParaRPr lang="en-US" sz="2800" b="1" i="1" dirty="0">
              <a:solidFill>
                <a:srgbClr val="002060"/>
              </a:solidFill>
              <a:effectLst>
                <a:outerShdw blurRad="38100" dist="38100" dir="2700000" algn="tl">
                  <a:srgbClr val="000000">
                    <a:alpha val="43137"/>
                  </a:srgbClr>
                </a:outerShdw>
              </a:effectLst>
            </a:endParaRPr>
          </a:p>
          <a:p>
            <a:pPr marL="342900" indent="-342900" algn="l">
              <a:buFont typeface="Arial" panose="020B0604020202020204" pitchFamily="34" charset="0"/>
              <a:buChar char="•"/>
            </a:pPr>
            <a:r>
              <a:rPr lang="en-US" sz="2800" b="1" i="1" dirty="0">
                <a:solidFill>
                  <a:srgbClr val="002060"/>
                </a:solidFill>
                <a:effectLst>
                  <a:outerShdw blurRad="38100" dist="38100" dir="2700000" algn="tl">
                    <a:srgbClr val="000000">
                      <a:alpha val="43137"/>
                    </a:srgbClr>
                  </a:outerShdw>
                </a:effectLst>
              </a:rPr>
              <a:t>Therefore we need the separate step which is independent from any specific program and machine</a:t>
            </a:r>
          </a:p>
        </p:txBody>
      </p:sp>
    </p:spTree>
    <p:extLst>
      <p:ext uri="{BB962C8B-B14F-4D97-AF65-F5344CB8AC3E}">
        <p14:creationId xmlns:p14="http://schemas.microsoft.com/office/powerpoint/2010/main" val="14006651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Shell Sort Points</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5" name="Rectangle 4">
            <a:extLst>
              <a:ext uri="{FF2B5EF4-FFF2-40B4-BE49-F238E27FC236}">
                <a16:creationId xmlns:a16="http://schemas.microsoft.com/office/drawing/2014/main" id="{7C86AA7F-6AFE-4E60-9173-521E44187516}"/>
              </a:ext>
            </a:extLst>
          </p:cNvPr>
          <p:cNvSpPr/>
          <p:nvPr/>
        </p:nvSpPr>
        <p:spPr>
          <a:xfrm>
            <a:off x="216946" y="750708"/>
            <a:ext cx="11758108" cy="4832092"/>
          </a:xfrm>
          <a:prstGeom prst="rect">
            <a:avLst/>
          </a:prstGeom>
        </p:spPr>
        <p:txBody>
          <a:bodyPr wrap="square">
            <a:spAutoFit/>
          </a:bodyPr>
          <a:lstStyle/>
          <a:p>
            <a:pPr algn="just">
              <a:buFont typeface="Arial" panose="020B0604020202020204" pitchFamily="34" charset="0"/>
              <a:buChar char="•"/>
            </a:pPr>
            <a:r>
              <a:rPr lang="en-US" sz="2800" dirty="0">
                <a:solidFill>
                  <a:schemeClr val="accent2"/>
                </a:solidFill>
                <a:latin typeface="Droid Sans"/>
              </a:rPr>
              <a:t>Shell Sort is a comparison based sorting.</a:t>
            </a:r>
          </a:p>
          <a:p>
            <a:pPr algn="just">
              <a:buFont typeface="Arial" panose="020B0604020202020204" pitchFamily="34" charset="0"/>
              <a:buChar char="•"/>
            </a:pPr>
            <a:r>
              <a:rPr lang="en-US" sz="2800" dirty="0">
                <a:solidFill>
                  <a:schemeClr val="accent2"/>
                </a:solidFill>
                <a:latin typeface="Droid Sans"/>
              </a:rPr>
              <a:t>Time complexity of Shell Sort depends on gap sequence . Its best case time complexity is O(n* </a:t>
            </a:r>
            <a:r>
              <a:rPr lang="en-US" sz="2800" dirty="0" err="1">
                <a:solidFill>
                  <a:schemeClr val="accent2"/>
                </a:solidFill>
                <a:latin typeface="Droid Sans"/>
              </a:rPr>
              <a:t>logn</a:t>
            </a:r>
            <a:r>
              <a:rPr lang="en-US" sz="2800" dirty="0">
                <a:solidFill>
                  <a:schemeClr val="accent2"/>
                </a:solidFill>
                <a:latin typeface="Droid Sans"/>
              </a:rPr>
              <a:t>) and worst case is O(n* log</a:t>
            </a:r>
            <a:r>
              <a:rPr lang="en-US" sz="2800" baseline="30000" dirty="0">
                <a:solidFill>
                  <a:schemeClr val="accent2"/>
                </a:solidFill>
                <a:latin typeface="Droid Sans"/>
              </a:rPr>
              <a:t>2</a:t>
            </a:r>
            <a:r>
              <a:rPr lang="en-US" sz="2800" dirty="0">
                <a:solidFill>
                  <a:schemeClr val="accent2"/>
                </a:solidFill>
                <a:latin typeface="Droid Sans"/>
              </a:rPr>
              <a:t>n). Time complexity of Shell sort is generally assumed to be near to O(n) and less than O(n</a:t>
            </a:r>
            <a:r>
              <a:rPr lang="en-US" sz="2800" baseline="30000" dirty="0">
                <a:solidFill>
                  <a:schemeClr val="accent2"/>
                </a:solidFill>
                <a:latin typeface="Droid Sans"/>
              </a:rPr>
              <a:t>2</a:t>
            </a:r>
            <a:r>
              <a:rPr lang="en-US" sz="2800" dirty="0">
                <a:solidFill>
                  <a:schemeClr val="accent2"/>
                </a:solidFill>
                <a:latin typeface="Droid Sans"/>
              </a:rPr>
              <a:t>) as determining its time complexity is still an open problem.</a:t>
            </a:r>
          </a:p>
          <a:p>
            <a:pPr algn="just">
              <a:buFont typeface="Arial" panose="020B0604020202020204" pitchFamily="34" charset="0"/>
              <a:buChar char="•"/>
            </a:pPr>
            <a:r>
              <a:rPr lang="en-US" sz="2800" dirty="0">
                <a:solidFill>
                  <a:schemeClr val="accent2"/>
                </a:solidFill>
                <a:latin typeface="Droid Sans"/>
              </a:rPr>
              <a:t>The best case in shell sort is when the array is already sorted. The number of comparisons is less.</a:t>
            </a:r>
          </a:p>
          <a:p>
            <a:pPr algn="just">
              <a:buFont typeface="Arial" panose="020B0604020202020204" pitchFamily="34" charset="0"/>
              <a:buChar char="•"/>
            </a:pPr>
            <a:r>
              <a:rPr lang="en-US" sz="2800" dirty="0">
                <a:solidFill>
                  <a:schemeClr val="accent2"/>
                </a:solidFill>
                <a:latin typeface="Droid Sans"/>
              </a:rPr>
              <a:t>It is an in-place sorting algorithm as it requires no additional scratch space.</a:t>
            </a:r>
          </a:p>
          <a:p>
            <a:pPr algn="just">
              <a:buFont typeface="Arial" panose="020B0604020202020204" pitchFamily="34" charset="0"/>
              <a:buChar char="•"/>
            </a:pPr>
            <a:r>
              <a:rPr lang="en-US" sz="2800" dirty="0">
                <a:solidFill>
                  <a:schemeClr val="accent2"/>
                </a:solidFill>
                <a:latin typeface="Droid Sans"/>
              </a:rPr>
              <a:t>Shell Sort is unstable sort as relative order of elements with equal values may change.</a:t>
            </a:r>
            <a:endParaRPr lang="en-US" sz="2800" b="0" i="0" dirty="0">
              <a:solidFill>
                <a:schemeClr val="accent2"/>
              </a:solidFill>
              <a:effectLst/>
              <a:latin typeface="Droid Sans"/>
            </a:endParaRPr>
          </a:p>
        </p:txBody>
      </p:sp>
      <p:sp>
        <p:nvSpPr>
          <p:cNvPr id="6" name="Subtitle 2">
            <a:extLst>
              <a:ext uri="{FF2B5EF4-FFF2-40B4-BE49-F238E27FC236}">
                <a16:creationId xmlns:a16="http://schemas.microsoft.com/office/drawing/2014/main" id="{40A61F2E-5540-41F3-9007-9E2AAA46C9A8}"/>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3972997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Shell Sort Example</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6" name="Rectangle 5">
            <a:extLst>
              <a:ext uri="{FF2B5EF4-FFF2-40B4-BE49-F238E27FC236}">
                <a16:creationId xmlns:a16="http://schemas.microsoft.com/office/drawing/2014/main" id="{350B6C68-A253-47B9-B354-04D4863C2CF0}"/>
              </a:ext>
            </a:extLst>
          </p:cNvPr>
          <p:cNvSpPr/>
          <p:nvPr/>
        </p:nvSpPr>
        <p:spPr>
          <a:xfrm>
            <a:off x="313184" y="750708"/>
            <a:ext cx="4107215" cy="3416320"/>
          </a:xfrm>
          <a:prstGeom prst="rect">
            <a:avLst/>
          </a:prstGeom>
        </p:spPr>
        <p:txBody>
          <a:bodyPr wrap="none">
            <a:spAutoFit/>
          </a:bodyPr>
          <a:lstStyle/>
          <a:p>
            <a:r>
              <a:rPr lang="en-PK" sz="3600" b="1" dirty="0"/>
              <a:t>70, 40, 15, 30, 60, 20</a:t>
            </a:r>
            <a:endParaRPr lang="en-IN" sz="3600" b="1" dirty="0"/>
          </a:p>
          <a:p>
            <a:endParaRPr lang="en-IN" sz="3600" b="1" dirty="0"/>
          </a:p>
          <a:p>
            <a:r>
              <a:rPr lang="en-IN" sz="3600" b="1" dirty="0"/>
              <a:t>Pass 01:</a:t>
            </a:r>
          </a:p>
          <a:p>
            <a:r>
              <a:rPr lang="en-IN" sz="3600" b="1" dirty="0"/>
              <a:t>0,3=</a:t>
            </a:r>
          </a:p>
          <a:p>
            <a:r>
              <a:rPr lang="en-IN" sz="3600" b="1" dirty="0"/>
              <a:t>1,4=</a:t>
            </a:r>
          </a:p>
          <a:p>
            <a:r>
              <a:rPr lang="en-IN" sz="3600" b="1" dirty="0"/>
              <a:t>2,5=</a:t>
            </a:r>
            <a:endParaRPr lang="en-PK" sz="3600" b="1"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EB0E130F-46C3-4183-A7A0-2B6D97D953F6}"/>
                  </a:ext>
                </a:extLst>
              </p14:cNvPr>
              <p14:cNvContentPartPr/>
              <p14:nvPr/>
            </p14:nvContentPartPr>
            <p14:xfrm>
              <a:off x="338760" y="600840"/>
              <a:ext cx="10990080" cy="6189840"/>
            </p14:xfrm>
          </p:contentPart>
        </mc:Choice>
        <mc:Fallback xmlns="">
          <p:pic>
            <p:nvPicPr>
              <p:cNvPr id="7" name="Ink 6">
                <a:extLst>
                  <a:ext uri="{FF2B5EF4-FFF2-40B4-BE49-F238E27FC236}">
                    <a16:creationId xmlns:a16="http://schemas.microsoft.com/office/drawing/2014/main" id="{EB0E130F-46C3-4183-A7A0-2B6D97D953F6}"/>
                  </a:ext>
                </a:extLst>
              </p:cNvPr>
              <p:cNvPicPr/>
              <p:nvPr/>
            </p:nvPicPr>
            <p:blipFill>
              <a:blip r:embed="rId3"/>
              <a:stretch>
                <a:fillRect/>
              </a:stretch>
            </p:blipFill>
            <p:spPr>
              <a:xfrm>
                <a:off x="329400" y="591480"/>
                <a:ext cx="11008800" cy="6208560"/>
              </a:xfrm>
              <a:prstGeom prst="rect">
                <a:avLst/>
              </a:prstGeom>
            </p:spPr>
          </p:pic>
        </mc:Fallback>
      </mc:AlternateContent>
    </p:spTree>
    <p:extLst>
      <p:ext uri="{BB962C8B-B14F-4D97-AF65-F5344CB8AC3E}">
        <p14:creationId xmlns:p14="http://schemas.microsoft.com/office/powerpoint/2010/main" val="37495494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Shell Sort Points</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8557C780-472B-4B05-8439-E94A382FF21C}"/>
              </a:ext>
            </a:extLst>
          </p:cNvPr>
          <p:cNvSpPr/>
          <p:nvPr/>
        </p:nvSpPr>
        <p:spPr>
          <a:xfrm>
            <a:off x="172933" y="705350"/>
            <a:ext cx="4331635" cy="3293209"/>
          </a:xfrm>
          <a:prstGeom prst="rect">
            <a:avLst/>
          </a:prstGeom>
        </p:spPr>
        <p:txBody>
          <a:bodyPr wrap="none">
            <a:spAutoFit/>
          </a:bodyPr>
          <a:lstStyle/>
          <a:p>
            <a:r>
              <a:rPr lang="en-PK" sz="2800" b="1" dirty="0"/>
              <a:t>80, 50, 60, 30, 10, 20, 40, 70</a:t>
            </a:r>
            <a:endParaRPr lang="en-IN" sz="2800" b="1" dirty="0"/>
          </a:p>
          <a:p>
            <a:r>
              <a:rPr lang="en-IN" sz="2800" b="1" dirty="0"/>
              <a:t>Pass 01:</a:t>
            </a:r>
          </a:p>
          <a:p>
            <a:r>
              <a:rPr lang="en-IN" sz="2800" b="1" dirty="0"/>
              <a:t>0,4=</a:t>
            </a:r>
          </a:p>
          <a:p>
            <a:r>
              <a:rPr lang="en-IN" sz="2800" b="1" dirty="0"/>
              <a:t>1,5=</a:t>
            </a:r>
          </a:p>
          <a:p>
            <a:r>
              <a:rPr lang="en-IN" sz="2800" b="1" dirty="0"/>
              <a:t>2,6=</a:t>
            </a:r>
          </a:p>
          <a:p>
            <a:r>
              <a:rPr lang="en-IN" sz="2800" b="1" dirty="0"/>
              <a:t>3,7=</a:t>
            </a:r>
            <a:endParaRPr lang="en-PK" sz="2800" b="1" dirty="0"/>
          </a:p>
          <a:p>
            <a:endParaRPr lang="en-PK" sz="4000" b="1" dirty="0"/>
          </a:p>
        </p:txBody>
      </p:sp>
      <p:sp>
        <p:nvSpPr>
          <p:cNvPr id="5" name="Rectangle 4">
            <a:extLst>
              <a:ext uri="{FF2B5EF4-FFF2-40B4-BE49-F238E27FC236}">
                <a16:creationId xmlns:a16="http://schemas.microsoft.com/office/drawing/2014/main" id="{28DEF309-221C-4791-9ADA-81D0768C3FC0}"/>
              </a:ext>
            </a:extLst>
          </p:cNvPr>
          <p:cNvSpPr/>
          <p:nvPr/>
        </p:nvSpPr>
        <p:spPr>
          <a:xfrm>
            <a:off x="4504568" y="705350"/>
            <a:ext cx="5995595" cy="4278094"/>
          </a:xfrm>
          <a:prstGeom prst="rect">
            <a:avLst/>
          </a:prstGeom>
        </p:spPr>
        <p:txBody>
          <a:bodyPr wrap="square">
            <a:spAutoFit/>
          </a:bodyPr>
          <a:lstStyle/>
          <a:p>
            <a:r>
              <a:rPr lang="en-IN" sz="2400" b="1" dirty="0"/>
              <a:t>Pass 02:</a:t>
            </a:r>
          </a:p>
          <a:p>
            <a:r>
              <a:rPr lang="en-IN" sz="2400" b="1" dirty="0"/>
              <a:t>0,2=</a:t>
            </a:r>
          </a:p>
          <a:p>
            <a:r>
              <a:rPr lang="en-IN" sz="2400" b="1" dirty="0"/>
              <a:t>1,3=</a:t>
            </a:r>
          </a:p>
          <a:p>
            <a:r>
              <a:rPr lang="en-IN" sz="2400" b="1" dirty="0"/>
              <a:t>2,4=</a:t>
            </a:r>
          </a:p>
          <a:p>
            <a:r>
              <a:rPr lang="en-IN" sz="2400" b="1" dirty="0"/>
              <a:t>3,5=</a:t>
            </a:r>
          </a:p>
          <a:p>
            <a:r>
              <a:rPr lang="en-IN" sz="2400" b="1" dirty="0"/>
              <a:t>3,1=</a:t>
            </a:r>
          </a:p>
          <a:p>
            <a:r>
              <a:rPr lang="en-IN" sz="2400" b="1" dirty="0"/>
              <a:t>4,6=</a:t>
            </a:r>
          </a:p>
          <a:p>
            <a:r>
              <a:rPr lang="en-IN" sz="2400" b="1" dirty="0"/>
              <a:t>4,2=</a:t>
            </a:r>
          </a:p>
          <a:p>
            <a:r>
              <a:rPr lang="en-IN" sz="2400" b="1" dirty="0"/>
              <a:t>2,1=</a:t>
            </a:r>
          </a:p>
          <a:p>
            <a:r>
              <a:rPr lang="en-IN" sz="2400" b="1" dirty="0"/>
              <a:t>5,7 =</a:t>
            </a:r>
          </a:p>
          <a:p>
            <a:endParaRPr lang="en-PK" sz="3200" b="1"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79E237C-F715-4F31-88AA-0A1141992950}"/>
                  </a:ext>
                </a:extLst>
              </p14:cNvPr>
              <p14:cNvContentPartPr/>
              <p14:nvPr/>
            </p14:nvContentPartPr>
            <p14:xfrm>
              <a:off x="245520" y="33840"/>
              <a:ext cx="11921400" cy="6748200"/>
            </p14:xfrm>
          </p:contentPart>
        </mc:Choice>
        <mc:Fallback xmlns="">
          <p:pic>
            <p:nvPicPr>
              <p:cNvPr id="6" name="Ink 5">
                <a:extLst>
                  <a:ext uri="{FF2B5EF4-FFF2-40B4-BE49-F238E27FC236}">
                    <a16:creationId xmlns:a16="http://schemas.microsoft.com/office/drawing/2014/main" id="{F79E237C-F715-4F31-88AA-0A1141992950}"/>
                  </a:ext>
                </a:extLst>
              </p:cNvPr>
              <p:cNvPicPr/>
              <p:nvPr/>
            </p:nvPicPr>
            <p:blipFill>
              <a:blip r:embed="rId3"/>
              <a:stretch>
                <a:fillRect/>
              </a:stretch>
            </p:blipFill>
            <p:spPr>
              <a:xfrm>
                <a:off x="236160" y="24480"/>
                <a:ext cx="11940120" cy="6766920"/>
              </a:xfrm>
              <a:prstGeom prst="rect">
                <a:avLst/>
              </a:prstGeom>
            </p:spPr>
          </p:pic>
        </mc:Fallback>
      </mc:AlternateContent>
    </p:spTree>
    <p:extLst>
      <p:ext uri="{BB962C8B-B14F-4D97-AF65-F5344CB8AC3E}">
        <p14:creationId xmlns:p14="http://schemas.microsoft.com/office/powerpoint/2010/main" val="30620770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Shell Sort Points</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BA1FE818-C531-4646-BFF7-CC3A47FFED9A}"/>
              </a:ext>
            </a:extLst>
          </p:cNvPr>
          <p:cNvSpPr/>
          <p:nvPr/>
        </p:nvSpPr>
        <p:spPr>
          <a:xfrm>
            <a:off x="1563445" y="750708"/>
            <a:ext cx="8892988" cy="5262979"/>
          </a:xfrm>
          <a:prstGeom prst="rect">
            <a:avLst/>
          </a:prstGeom>
        </p:spPr>
        <p:txBody>
          <a:bodyPr wrap="square">
            <a:spAutoFit/>
          </a:bodyPr>
          <a:lstStyle/>
          <a:p>
            <a:r>
              <a:rPr lang="en-PK" sz="2800" dirty="0"/>
              <a:t>void </a:t>
            </a:r>
            <a:r>
              <a:rPr lang="en-PK" sz="2800" dirty="0" err="1"/>
              <a:t>shellSort</a:t>
            </a:r>
            <a:r>
              <a:rPr lang="en-IN" sz="2800" dirty="0"/>
              <a:t> </a:t>
            </a:r>
            <a:r>
              <a:rPr lang="en-PK" sz="2800" dirty="0"/>
              <a:t>(int array[], int n){</a:t>
            </a:r>
          </a:p>
          <a:p>
            <a:r>
              <a:rPr lang="en-PK" sz="2800" dirty="0"/>
              <a:t>  for (int gap = n/2; gap &gt; 0; gap /= 2){</a:t>
            </a:r>
          </a:p>
          <a:p>
            <a:r>
              <a:rPr lang="en-PK" sz="2800" dirty="0"/>
              <a:t>    for (int </a:t>
            </a:r>
            <a:r>
              <a:rPr lang="en-PK" sz="2800" dirty="0" err="1"/>
              <a:t>i</a:t>
            </a:r>
            <a:r>
              <a:rPr lang="en-PK" sz="2800" dirty="0"/>
              <a:t> = gap; </a:t>
            </a:r>
            <a:r>
              <a:rPr lang="en-PK" sz="2800" dirty="0" err="1"/>
              <a:t>i</a:t>
            </a:r>
            <a:r>
              <a:rPr lang="en-PK" sz="2800" dirty="0"/>
              <a:t> &lt; n; </a:t>
            </a:r>
            <a:r>
              <a:rPr lang="en-PK" sz="2800" dirty="0" err="1"/>
              <a:t>i</a:t>
            </a:r>
            <a:r>
              <a:rPr lang="en-PK" sz="2800" dirty="0"/>
              <a:t> += 1) {</a:t>
            </a:r>
          </a:p>
          <a:p>
            <a:r>
              <a:rPr lang="en-PK" sz="2800" dirty="0"/>
              <a:t>      int temp = array[</a:t>
            </a:r>
            <a:r>
              <a:rPr lang="en-PK" sz="2800" dirty="0" err="1"/>
              <a:t>i</a:t>
            </a:r>
            <a:r>
              <a:rPr lang="en-PK" sz="2800" dirty="0"/>
              <a:t>];</a:t>
            </a:r>
          </a:p>
          <a:p>
            <a:r>
              <a:rPr lang="en-PK" sz="2800" dirty="0"/>
              <a:t>      int j;</a:t>
            </a:r>
          </a:p>
          <a:p>
            <a:r>
              <a:rPr lang="en-PK" sz="2800" dirty="0"/>
              <a:t>      for (j = </a:t>
            </a:r>
            <a:r>
              <a:rPr lang="en-PK" sz="2800" dirty="0" err="1"/>
              <a:t>i</a:t>
            </a:r>
            <a:r>
              <a:rPr lang="en-PK" sz="2800" dirty="0"/>
              <a:t>; j &gt;= gap &amp;&amp; array[j - gap] &gt; temp; j -= gap){</a:t>
            </a:r>
          </a:p>
          <a:p>
            <a:r>
              <a:rPr lang="en-PK" sz="2800" dirty="0"/>
              <a:t>        array[j] = array[j - gap];</a:t>
            </a:r>
          </a:p>
          <a:p>
            <a:r>
              <a:rPr lang="en-PK" sz="2800" dirty="0"/>
              <a:t>      }</a:t>
            </a:r>
          </a:p>
          <a:p>
            <a:r>
              <a:rPr lang="en-PK" sz="2800" dirty="0"/>
              <a:t>      array[j] = temp;</a:t>
            </a:r>
          </a:p>
          <a:p>
            <a:r>
              <a:rPr lang="en-PK" sz="2800" dirty="0"/>
              <a:t>    }</a:t>
            </a:r>
          </a:p>
          <a:p>
            <a:r>
              <a:rPr lang="en-PK" sz="2800" dirty="0"/>
              <a:t>  }</a:t>
            </a:r>
          </a:p>
          <a:p>
            <a:r>
              <a:rPr lang="en-PK" sz="2800" dirty="0"/>
              <a:t>}</a:t>
            </a:r>
          </a:p>
        </p:txBody>
      </p:sp>
      <p:sp>
        <p:nvSpPr>
          <p:cNvPr id="6" name="Rectangle 5">
            <a:extLst>
              <a:ext uri="{FF2B5EF4-FFF2-40B4-BE49-F238E27FC236}">
                <a16:creationId xmlns:a16="http://schemas.microsoft.com/office/drawing/2014/main" id="{CABFFDED-E6B5-47F4-BCDE-3D02E34C1BEA}"/>
              </a:ext>
            </a:extLst>
          </p:cNvPr>
          <p:cNvSpPr/>
          <p:nvPr/>
        </p:nvSpPr>
        <p:spPr>
          <a:xfrm>
            <a:off x="2611032" y="5413522"/>
            <a:ext cx="9580968" cy="1200329"/>
          </a:xfrm>
          <a:prstGeom prst="rect">
            <a:avLst/>
          </a:prstGeom>
        </p:spPr>
        <p:txBody>
          <a:bodyPr wrap="square">
            <a:spAutoFit/>
          </a:bodyPr>
          <a:lstStyle/>
          <a:p>
            <a:r>
              <a:rPr lang="en-PK" sz="3600" b="1" dirty="0">
                <a:solidFill>
                  <a:srgbClr val="7030A0"/>
                </a:solidFill>
              </a:rPr>
              <a:t>Worst case complexity for shell sort is always less than or equal to O(n2).</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46279CF-98BA-4087-8A37-993294EFEF4B}"/>
                  </a:ext>
                </a:extLst>
              </p14:cNvPr>
              <p14:cNvContentPartPr/>
              <p14:nvPr/>
            </p14:nvContentPartPr>
            <p14:xfrm>
              <a:off x="2108160" y="821160"/>
              <a:ext cx="6689160" cy="3260160"/>
            </p14:xfrm>
          </p:contentPart>
        </mc:Choice>
        <mc:Fallback xmlns="">
          <p:pic>
            <p:nvPicPr>
              <p:cNvPr id="7" name="Ink 6">
                <a:extLst>
                  <a:ext uri="{FF2B5EF4-FFF2-40B4-BE49-F238E27FC236}">
                    <a16:creationId xmlns:a16="http://schemas.microsoft.com/office/drawing/2014/main" id="{A46279CF-98BA-4087-8A37-993294EFEF4B}"/>
                  </a:ext>
                </a:extLst>
              </p:cNvPr>
              <p:cNvPicPr/>
              <p:nvPr/>
            </p:nvPicPr>
            <p:blipFill>
              <a:blip r:embed="rId3"/>
              <a:stretch>
                <a:fillRect/>
              </a:stretch>
            </p:blipFill>
            <p:spPr>
              <a:xfrm>
                <a:off x="2098800" y="811800"/>
                <a:ext cx="6707880" cy="3278880"/>
              </a:xfrm>
              <a:prstGeom prst="rect">
                <a:avLst/>
              </a:prstGeom>
            </p:spPr>
          </p:pic>
        </mc:Fallback>
      </mc:AlternateContent>
    </p:spTree>
    <p:extLst>
      <p:ext uri="{BB962C8B-B14F-4D97-AF65-F5344CB8AC3E}">
        <p14:creationId xmlns:p14="http://schemas.microsoft.com/office/powerpoint/2010/main" val="1210505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6372957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Radix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1022968"/>
            <a:ext cx="11758108" cy="4524315"/>
          </a:xfrm>
          <a:prstGeom prst="rect">
            <a:avLst/>
          </a:prstGeom>
        </p:spPr>
        <p:txBody>
          <a:bodyPr wrap="square">
            <a:spAutoFit/>
          </a:bodyPr>
          <a:lstStyle/>
          <a:p>
            <a:pPr algn="just"/>
            <a:r>
              <a:rPr lang="en-US" sz="3200" b="1" i="1" dirty="0"/>
              <a:t>	Radix sort </a:t>
            </a:r>
            <a:r>
              <a:rPr lang="en-US" sz="3200" dirty="0"/>
              <a:t>is one of the sorting algorithms used to sort a list of integer numbers in order. In radix sort algorithm, a list of integer numbers will be sorted based on the digits of individual numbers. Sorting is performed from least significant digit to the most significant digit.</a:t>
            </a:r>
          </a:p>
          <a:p>
            <a:pPr algn="just"/>
            <a:r>
              <a:rPr lang="en-US" sz="3200" dirty="0"/>
              <a:t>	</a:t>
            </a:r>
            <a:r>
              <a:rPr lang="en-US" sz="3200" b="1" i="1" dirty="0"/>
              <a:t>Radix sort </a:t>
            </a:r>
            <a:r>
              <a:rPr lang="en-US" sz="3200" dirty="0"/>
              <a:t>algorithm requires the number of passes which are equal to the number of digits present in the largest number among the list of numbers. For example, if the largest number is a 3 digit number then that list is sorted with 3 passes.</a:t>
            </a:r>
          </a:p>
        </p:txBody>
      </p:sp>
      <p:sp>
        <p:nvSpPr>
          <p:cNvPr id="5" name="Subtitle 2">
            <a:extLst>
              <a:ext uri="{FF2B5EF4-FFF2-40B4-BE49-F238E27FC236}">
                <a16:creationId xmlns:a16="http://schemas.microsoft.com/office/drawing/2014/main" id="{9F6F3791-1EE9-41F9-AE2C-C64F5CE9CEC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40992514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Radix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2084656"/>
            <a:ext cx="11758108" cy="2308324"/>
          </a:xfrm>
          <a:prstGeom prst="rect">
            <a:avLst/>
          </a:prstGeom>
        </p:spPr>
        <p:txBody>
          <a:bodyPr wrap="square">
            <a:spAutoFit/>
          </a:bodyPr>
          <a:lstStyle/>
          <a:p>
            <a:pPr algn="just"/>
            <a:r>
              <a:rPr lang="en-US" sz="2400" dirty="0"/>
              <a:t>Step 1 - Define 10 queues each representing a bucket for each digit from 0 to 9.</a:t>
            </a:r>
          </a:p>
          <a:p>
            <a:pPr algn="just"/>
            <a:r>
              <a:rPr lang="en-US" sz="2400" dirty="0"/>
              <a:t>Step 2 - Consider the least significant digit of each number in the list which is to be sorted.</a:t>
            </a:r>
          </a:p>
          <a:p>
            <a:pPr algn="just"/>
            <a:r>
              <a:rPr lang="en-US" sz="2400" dirty="0"/>
              <a:t>Step 3 - Insert each number into their respective queue based on the least significant digit.</a:t>
            </a:r>
          </a:p>
          <a:p>
            <a:pPr algn="just"/>
            <a:r>
              <a:rPr lang="en-US" sz="2400" dirty="0"/>
              <a:t>Step 4 - Group all the numbers from queue 0 to queue 9 in the order they have inserted into 	  their respective queues.</a:t>
            </a:r>
          </a:p>
          <a:p>
            <a:pPr algn="just"/>
            <a:r>
              <a:rPr lang="en-US" sz="2400" dirty="0"/>
              <a:t>Step 5 - Repeat from step 3 based on the next least significant digit.</a:t>
            </a:r>
          </a:p>
        </p:txBody>
      </p:sp>
      <p:sp>
        <p:nvSpPr>
          <p:cNvPr id="5" name="Subtitle 2">
            <a:extLst>
              <a:ext uri="{FF2B5EF4-FFF2-40B4-BE49-F238E27FC236}">
                <a16:creationId xmlns:a16="http://schemas.microsoft.com/office/drawing/2014/main" id="{F981D34A-4C92-4187-A535-F7782D6E865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10042597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Radix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5" name="Rectangle 4">
            <a:extLst>
              <a:ext uri="{FF2B5EF4-FFF2-40B4-BE49-F238E27FC236}">
                <a16:creationId xmlns:a16="http://schemas.microsoft.com/office/drawing/2014/main" id="{60FFC308-5071-46E6-88F1-42733A6B4AAF}"/>
              </a:ext>
            </a:extLst>
          </p:cNvPr>
          <p:cNvSpPr/>
          <p:nvPr/>
        </p:nvSpPr>
        <p:spPr>
          <a:xfrm>
            <a:off x="91806" y="766096"/>
            <a:ext cx="5360763" cy="646331"/>
          </a:xfrm>
          <a:prstGeom prst="rect">
            <a:avLst/>
          </a:prstGeom>
        </p:spPr>
        <p:txBody>
          <a:bodyPr wrap="none">
            <a:spAutoFit/>
          </a:bodyPr>
          <a:lstStyle/>
          <a:p>
            <a:r>
              <a:rPr lang="en-US" sz="3600" b="1" dirty="0"/>
              <a:t>89 905 100 13 150 77 56 22</a:t>
            </a:r>
          </a:p>
        </p:txBody>
      </p:sp>
      <p:sp>
        <p:nvSpPr>
          <p:cNvPr id="6" name="Subtitle 2">
            <a:extLst>
              <a:ext uri="{FF2B5EF4-FFF2-40B4-BE49-F238E27FC236}">
                <a16:creationId xmlns:a16="http://schemas.microsoft.com/office/drawing/2014/main" id="{1C943D44-FDBC-4BCB-940D-BA793972F5DA}"/>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0246390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Radix Sort Algorithm Code</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6" name="Rectangle 5">
            <a:extLst>
              <a:ext uri="{FF2B5EF4-FFF2-40B4-BE49-F238E27FC236}">
                <a16:creationId xmlns:a16="http://schemas.microsoft.com/office/drawing/2014/main" id="{A5DD4289-D4B6-491E-A61D-679925D4A381}"/>
              </a:ext>
            </a:extLst>
          </p:cNvPr>
          <p:cNvSpPr/>
          <p:nvPr/>
        </p:nvSpPr>
        <p:spPr>
          <a:xfrm>
            <a:off x="107705" y="874171"/>
            <a:ext cx="6096000" cy="4801314"/>
          </a:xfrm>
          <a:prstGeom prst="rect">
            <a:avLst/>
          </a:prstGeom>
        </p:spPr>
        <p:txBody>
          <a:bodyPr>
            <a:spAutoFit/>
          </a:bodyPr>
          <a:lstStyle/>
          <a:p>
            <a:r>
              <a:rPr lang="en-US" dirty="0"/>
              <a:t>void </a:t>
            </a:r>
            <a:r>
              <a:rPr lang="en-US" dirty="0" err="1"/>
              <a:t>countsort</a:t>
            </a:r>
            <a:r>
              <a:rPr lang="en-US" dirty="0"/>
              <a:t>(int </a:t>
            </a:r>
            <a:r>
              <a:rPr lang="en-US" dirty="0" err="1"/>
              <a:t>arr</a:t>
            </a:r>
            <a:r>
              <a:rPr lang="en-US" dirty="0"/>
              <a:t>[],int </a:t>
            </a:r>
            <a:r>
              <a:rPr lang="en-US" dirty="0" err="1"/>
              <a:t>n,int</a:t>
            </a:r>
            <a:r>
              <a:rPr lang="en-US" dirty="0"/>
              <a:t> place)</a:t>
            </a:r>
          </a:p>
          <a:p>
            <a:r>
              <a:rPr lang="en-US" dirty="0"/>
              <a:t>{</a:t>
            </a:r>
          </a:p>
          <a:p>
            <a:r>
              <a:rPr lang="en-US" dirty="0"/>
              <a:t>        int </a:t>
            </a:r>
            <a:r>
              <a:rPr lang="en-US" dirty="0" err="1"/>
              <a:t>i,freq</a:t>
            </a:r>
            <a:r>
              <a:rPr lang="en-US" dirty="0"/>
              <a:t>[range]={0};         //range for integers is 10 as digits range from 0-9</a:t>
            </a:r>
          </a:p>
          <a:p>
            <a:r>
              <a:rPr lang="en-US" dirty="0"/>
              <a:t>        int output[n];</a:t>
            </a:r>
          </a:p>
          <a:p>
            <a:r>
              <a:rPr lang="en-US" dirty="0"/>
              <a:t>        for(</a:t>
            </a:r>
            <a:r>
              <a:rPr lang="en-US" dirty="0" err="1"/>
              <a:t>i</a:t>
            </a:r>
            <a:r>
              <a:rPr lang="en-US" dirty="0"/>
              <a:t>=0;i&lt;</a:t>
            </a:r>
            <a:r>
              <a:rPr lang="en-US" dirty="0" err="1"/>
              <a:t>n;i</a:t>
            </a:r>
            <a:r>
              <a:rPr lang="en-US" dirty="0"/>
              <a:t>++)</a:t>
            </a:r>
          </a:p>
          <a:p>
            <a:r>
              <a:rPr lang="en-US" dirty="0"/>
              <a:t>                </a:t>
            </a:r>
            <a:r>
              <a:rPr lang="en-US" dirty="0" err="1"/>
              <a:t>freq</a:t>
            </a:r>
            <a:r>
              <a:rPr lang="en-US" dirty="0"/>
              <a:t>[(</a:t>
            </a:r>
            <a:r>
              <a:rPr lang="en-US" dirty="0" err="1"/>
              <a:t>arr</a:t>
            </a:r>
            <a:r>
              <a:rPr lang="en-US" dirty="0"/>
              <a:t>[</a:t>
            </a:r>
            <a:r>
              <a:rPr lang="en-US" dirty="0" err="1"/>
              <a:t>i</a:t>
            </a:r>
            <a:r>
              <a:rPr lang="en-US" dirty="0"/>
              <a:t>]/place)%range]++;</a:t>
            </a:r>
          </a:p>
          <a:p>
            <a:r>
              <a:rPr lang="en-US" dirty="0"/>
              <a:t>        for(</a:t>
            </a:r>
            <a:r>
              <a:rPr lang="en-US" dirty="0" err="1"/>
              <a:t>i</a:t>
            </a:r>
            <a:r>
              <a:rPr lang="en-US" dirty="0"/>
              <a:t>=1;i&lt;</a:t>
            </a:r>
            <a:r>
              <a:rPr lang="en-US" dirty="0" err="1"/>
              <a:t>range;i</a:t>
            </a:r>
            <a:r>
              <a:rPr lang="en-US" dirty="0"/>
              <a:t>++)</a:t>
            </a:r>
          </a:p>
          <a:p>
            <a:r>
              <a:rPr lang="en-US" dirty="0"/>
              <a:t>                </a:t>
            </a:r>
            <a:r>
              <a:rPr lang="en-US" dirty="0" err="1"/>
              <a:t>freq</a:t>
            </a:r>
            <a:r>
              <a:rPr lang="en-US" dirty="0"/>
              <a:t>[</a:t>
            </a:r>
            <a:r>
              <a:rPr lang="en-US" dirty="0" err="1"/>
              <a:t>i</a:t>
            </a:r>
            <a:r>
              <a:rPr lang="en-US" dirty="0"/>
              <a:t>]+=</a:t>
            </a:r>
            <a:r>
              <a:rPr lang="en-US" dirty="0" err="1"/>
              <a:t>freq</a:t>
            </a:r>
            <a:r>
              <a:rPr lang="en-US" dirty="0"/>
              <a:t>[i-1];</a:t>
            </a:r>
          </a:p>
          <a:p>
            <a:r>
              <a:rPr lang="en-US" dirty="0"/>
              <a:t>        for(</a:t>
            </a:r>
            <a:r>
              <a:rPr lang="en-US" dirty="0" err="1"/>
              <a:t>i</a:t>
            </a:r>
            <a:r>
              <a:rPr lang="en-US" dirty="0"/>
              <a:t>=n-1;i&gt;=0;i--)</a:t>
            </a:r>
          </a:p>
          <a:p>
            <a:r>
              <a:rPr lang="en-US" dirty="0"/>
              <a:t>        {</a:t>
            </a:r>
          </a:p>
          <a:p>
            <a:r>
              <a:rPr lang="en-US" dirty="0"/>
              <a:t>                output[</a:t>
            </a:r>
            <a:r>
              <a:rPr lang="en-US" dirty="0" err="1"/>
              <a:t>freq</a:t>
            </a:r>
            <a:r>
              <a:rPr lang="en-US" dirty="0"/>
              <a:t>[(</a:t>
            </a:r>
            <a:r>
              <a:rPr lang="en-US" dirty="0" err="1"/>
              <a:t>arr</a:t>
            </a:r>
            <a:r>
              <a:rPr lang="en-US" dirty="0"/>
              <a:t>[</a:t>
            </a:r>
            <a:r>
              <a:rPr lang="en-US" dirty="0" err="1"/>
              <a:t>i</a:t>
            </a:r>
            <a:r>
              <a:rPr lang="en-US" dirty="0"/>
              <a:t>]/place)%range]-1]=</a:t>
            </a:r>
            <a:r>
              <a:rPr lang="en-US" dirty="0" err="1"/>
              <a:t>arr</a:t>
            </a:r>
            <a:r>
              <a:rPr lang="en-US" dirty="0"/>
              <a:t>[</a:t>
            </a:r>
            <a:r>
              <a:rPr lang="en-US" dirty="0" err="1"/>
              <a:t>i</a:t>
            </a:r>
            <a:r>
              <a:rPr lang="en-US" dirty="0"/>
              <a:t>];</a:t>
            </a:r>
          </a:p>
          <a:p>
            <a:r>
              <a:rPr lang="en-US" dirty="0"/>
              <a:t>                </a:t>
            </a:r>
            <a:r>
              <a:rPr lang="en-US" dirty="0" err="1"/>
              <a:t>freq</a:t>
            </a:r>
            <a:r>
              <a:rPr lang="en-US" dirty="0"/>
              <a:t>[(</a:t>
            </a:r>
            <a:r>
              <a:rPr lang="en-US" dirty="0" err="1"/>
              <a:t>arr</a:t>
            </a:r>
            <a:r>
              <a:rPr lang="en-US" dirty="0"/>
              <a:t>[</a:t>
            </a:r>
            <a:r>
              <a:rPr lang="en-US" dirty="0" err="1"/>
              <a:t>i</a:t>
            </a:r>
            <a:r>
              <a:rPr lang="en-US" dirty="0"/>
              <a:t>]/place)%range]--;</a:t>
            </a:r>
          </a:p>
          <a:p>
            <a:r>
              <a:rPr lang="en-US" dirty="0"/>
              <a:t>        }</a:t>
            </a:r>
          </a:p>
          <a:p>
            <a:r>
              <a:rPr lang="en-US" dirty="0"/>
              <a:t>        for(</a:t>
            </a:r>
            <a:r>
              <a:rPr lang="en-US" dirty="0" err="1"/>
              <a:t>i</a:t>
            </a:r>
            <a:r>
              <a:rPr lang="en-US" dirty="0"/>
              <a:t>=0;i&lt;</a:t>
            </a:r>
            <a:r>
              <a:rPr lang="en-US" dirty="0" err="1"/>
              <a:t>n;i</a:t>
            </a:r>
            <a:r>
              <a:rPr lang="en-US" dirty="0"/>
              <a:t>++)</a:t>
            </a:r>
          </a:p>
          <a:p>
            <a:r>
              <a:rPr lang="en-US" dirty="0"/>
              <a:t>                </a:t>
            </a:r>
            <a:r>
              <a:rPr lang="en-US" dirty="0" err="1"/>
              <a:t>arr</a:t>
            </a:r>
            <a:r>
              <a:rPr lang="en-US" dirty="0"/>
              <a:t>[</a:t>
            </a:r>
            <a:r>
              <a:rPr lang="en-US" dirty="0" err="1"/>
              <a:t>i</a:t>
            </a:r>
            <a:r>
              <a:rPr lang="en-US" dirty="0"/>
              <a:t>]=output[</a:t>
            </a:r>
            <a:r>
              <a:rPr lang="en-US" dirty="0" err="1"/>
              <a:t>i</a:t>
            </a:r>
            <a:r>
              <a:rPr lang="en-US" dirty="0"/>
              <a:t>];</a:t>
            </a:r>
          </a:p>
          <a:p>
            <a:r>
              <a:rPr lang="en-US" dirty="0"/>
              <a:t>}</a:t>
            </a:r>
          </a:p>
        </p:txBody>
      </p:sp>
      <p:sp>
        <p:nvSpPr>
          <p:cNvPr id="7" name="Rectangle 6">
            <a:extLst>
              <a:ext uri="{FF2B5EF4-FFF2-40B4-BE49-F238E27FC236}">
                <a16:creationId xmlns:a16="http://schemas.microsoft.com/office/drawing/2014/main" id="{1C6BC2D2-81EA-484D-ACDD-BE56F0AFADB7}"/>
              </a:ext>
            </a:extLst>
          </p:cNvPr>
          <p:cNvSpPr/>
          <p:nvPr/>
        </p:nvSpPr>
        <p:spPr>
          <a:xfrm>
            <a:off x="6420651" y="874171"/>
            <a:ext cx="5292762" cy="4185761"/>
          </a:xfrm>
          <a:prstGeom prst="rect">
            <a:avLst/>
          </a:prstGeom>
        </p:spPr>
        <p:txBody>
          <a:bodyPr wrap="square">
            <a:spAutoFit/>
          </a:bodyPr>
          <a:lstStyle/>
          <a:p>
            <a:r>
              <a:rPr lang="en-US" dirty="0"/>
              <a:t>void </a:t>
            </a:r>
            <a:r>
              <a:rPr lang="en-US" dirty="0" err="1"/>
              <a:t>radixsort</a:t>
            </a:r>
            <a:r>
              <a:rPr lang="en-US" dirty="0"/>
              <a:t>(</a:t>
            </a:r>
            <a:r>
              <a:rPr lang="en-US" dirty="0" err="1"/>
              <a:t>ll</a:t>
            </a:r>
            <a:r>
              <a:rPr lang="en-US" dirty="0"/>
              <a:t> </a:t>
            </a:r>
            <a:r>
              <a:rPr lang="en-US" dirty="0" err="1"/>
              <a:t>arr</a:t>
            </a:r>
            <a:r>
              <a:rPr lang="en-US" dirty="0"/>
              <a:t>[],int </a:t>
            </a:r>
            <a:r>
              <a:rPr lang="en-US" dirty="0" err="1"/>
              <a:t>n,int</a:t>
            </a:r>
            <a:r>
              <a:rPr lang="en-US" dirty="0"/>
              <a:t> </a:t>
            </a:r>
            <a:r>
              <a:rPr lang="en-US" dirty="0" err="1"/>
              <a:t>maxx</a:t>
            </a:r>
            <a:r>
              <a:rPr lang="en-US" dirty="0"/>
              <a:t>) </a:t>
            </a:r>
          </a:p>
          <a:p>
            <a:r>
              <a:rPr lang="en-US" dirty="0"/>
              <a:t>	//</a:t>
            </a:r>
            <a:r>
              <a:rPr lang="en-US" dirty="0" err="1"/>
              <a:t>maxx</a:t>
            </a:r>
            <a:r>
              <a:rPr lang="en-US" dirty="0"/>
              <a:t> is the maximum element in the array</a:t>
            </a:r>
          </a:p>
          <a:p>
            <a:r>
              <a:rPr lang="en-US" dirty="0"/>
              <a:t>{</a:t>
            </a:r>
          </a:p>
          <a:p>
            <a:r>
              <a:rPr lang="en-US" dirty="0"/>
              <a:t>        int </a:t>
            </a:r>
            <a:r>
              <a:rPr lang="en-US" dirty="0" err="1"/>
              <a:t>mul</a:t>
            </a:r>
            <a:r>
              <a:rPr lang="en-US" dirty="0"/>
              <a:t>=1;</a:t>
            </a:r>
          </a:p>
          <a:p>
            <a:r>
              <a:rPr lang="en-US" dirty="0"/>
              <a:t>        while(</a:t>
            </a:r>
            <a:r>
              <a:rPr lang="en-US" dirty="0" err="1"/>
              <a:t>maxx</a:t>
            </a:r>
            <a:r>
              <a:rPr lang="en-US" dirty="0"/>
              <a:t>)</a:t>
            </a:r>
          </a:p>
          <a:p>
            <a:r>
              <a:rPr lang="en-US" dirty="0"/>
              <a:t>        {</a:t>
            </a:r>
          </a:p>
          <a:p>
            <a:r>
              <a:rPr lang="en-US" dirty="0"/>
              <a:t>                </a:t>
            </a:r>
            <a:r>
              <a:rPr lang="en-US" dirty="0" err="1"/>
              <a:t>countsort</a:t>
            </a:r>
            <a:r>
              <a:rPr lang="en-US" dirty="0"/>
              <a:t>(</a:t>
            </a:r>
            <a:r>
              <a:rPr lang="en-US" dirty="0" err="1"/>
              <a:t>arr,n,mul</a:t>
            </a:r>
            <a:r>
              <a:rPr lang="en-US" dirty="0"/>
              <a:t>);</a:t>
            </a:r>
          </a:p>
          <a:p>
            <a:r>
              <a:rPr lang="en-US" dirty="0"/>
              <a:t>                </a:t>
            </a:r>
            <a:r>
              <a:rPr lang="en-US" dirty="0" err="1"/>
              <a:t>mul</a:t>
            </a:r>
            <a:r>
              <a:rPr lang="en-US" dirty="0"/>
              <a:t>*=10;</a:t>
            </a:r>
          </a:p>
          <a:p>
            <a:r>
              <a:rPr lang="en-US" dirty="0"/>
              <a:t>                </a:t>
            </a:r>
            <a:r>
              <a:rPr lang="en-US" dirty="0" err="1"/>
              <a:t>maxx</a:t>
            </a:r>
            <a:r>
              <a:rPr lang="en-US" dirty="0"/>
              <a:t>/=10;</a:t>
            </a:r>
          </a:p>
          <a:p>
            <a:r>
              <a:rPr lang="en-US" dirty="0"/>
              <a:t>        }</a:t>
            </a:r>
          </a:p>
          <a:p>
            <a:r>
              <a:rPr lang="en-US" dirty="0"/>
              <a:t>}</a:t>
            </a:r>
          </a:p>
          <a:p>
            <a:endParaRPr lang="en-US" dirty="0"/>
          </a:p>
          <a:p>
            <a:endParaRPr lang="en-US" dirty="0"/>
          </a:p>
          <a:p>
            <a:r>
              <a:rPr lang="en-US" sz="3200" b="1" dirty="0">
                <a:solidFill>
                  <a:srgbClr val="7030A0"/>
                </a:solidFill>
                <a:effectLst>
                  <a:outerShdw blurRad="38100" dist="38100" dir="2700000" algn="tl">
                    <a:srgbClr val="000000">
                      <a:alpha val="43137"/>
                    </a:srgbClr>
                  </a:outerShdw>
                </a:effectLst>
              </a:rPr>
              <a:t>Complexity: O( d + ( n + b ))</a:t>
            </a:r>
          </a:p>
        </p:txBody>
      </p:sp>
      <p:sp>
        <p:nvSpPr>
          <p:cNvPr id="8" name="Subtitle 2">
            <a:extLst>
              <a:ext uri="{FF2B5EF4-FFF2-40B4-BE49-F238E27FC236}">
                <a16:creationId xmlns:a16="http://schemas.microsoft.com/office/drawing/2014/main" id="{3248B3FF-E86A-4BAC-8ED9-1DA39AF26CB1}"/>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12883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4168654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dirty="0">
                <a:effectLst>
                  <a:outerShdw blurRad="38100" dist="38100" dir="2700000" algn="tl">
                    <a:srgbClr val="000000">
                      <a:alpha val="43137"/>
                    </a:srgbClr>
                  </a:outerShdw>
                </a:effectLst>
              </a:rPr>
              <a:t>Space Complexity Concept</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11" name="Title 1">
            <a:extLst>
              <a:ext uri="{FF2B5EF4-FFF2-40B4-BE49-F238E27FC236}">
                <a16:creationId xmlns:a16="http://schemas.microsoft.com/office/drawing/2014/main" id="{3C416760-845F-4208-87BD-67EE97C22836}"/>
              </a:ext>
            </a:extLst>
          </p:cNvPr>
          <p:cNvSpPr txBox="1">
            <a:spLocks/>
          </p:cNvSpPr>
          <p:nvPr/>
        </p:nvSpPr>
        <p:spPr>
          <a:xfrm>
            <a:off x="251011" y="656218"/>
            <a:ext cx="11940989" cy="50517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b="1" i="1" dirty="0">
              <a:solidFill>
                <a:srgbClr val="7030A0"/>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CA96BBBD-9118-49A6-9433-2ADBDD44FAA9}"/>
              </a:ext>
            </a:extLst>
          </p:cNvPr>
          <p:cNvSpPr txBox="1"/>
          <p:nvPr/>
        </p:nvSpPr>
        <p:spPr>
          <a:xfrm>
            <a:off x="589877" y="724167"/>
            <a:ext cx="11263256" cy="4801314"/>
          </a:xfrm>
          <a:prstGeom prst="rect">
            <a:avLst/>
          </a:prstGeom>
          <a:noFill/>
        </p:spPr>
        <p:txBody>
          <a:bodyPr wrap="square" rtlCol="0">
            <a:spAutoFit/>
          </a:bodyPr>
          <a:lstStyle/>
          <a:p>
            <a:endParaRPr lang="en-US" dirty="0"/>
          </a:p>
          <a:p>
            <a:r>
              <a:rPr lang="en-US" sz="2400" dirty="0"/>
              <a:t>For any algorithm memory may be used for the following</a:t>
            </a:r>
          </a:p>
          <a:p>
            <a:endParaRPr lang="en-US" sz="2400" dirty="0"/>
          </a:p>
          <a:p>
            <a:pPr marL="285750" indent="-285750">
              <a:buFont typeface="Arial" panose="020B0604020202020204" pitchFamily="34" charset="0"/>
              <a:buChar char="•"/>
            </a:pPr>
            <a:r>
              <a:rPr lang="en-US" sz="2400" b="1" dirty="0">
                <a:effectLst>
                  <a:outerShdw blurRad="38100" dist="38100" dir="2700000" algn="tl">
                    <a:srgbClr val="000000">
                      <a:alpha val="43137"/>
                    </a:srgbClr>
                  </a:outerShdw>
                </a:effectLst>
              </a:rPr>
              <a:t>Variables (This include the constant values, temporary values)</a:t>
            </a:r>
          </a:p>
          <a:p>
            <a:pPr marL="285750" indent="-285750">
              <a:buFont typeface="Arial" panose="020B0604020202020204" pitchFamily="34" charset="0"/>
              <a:buChar char="•"/>
            </a:pPr>
            <a:r>
              <a:rPr lang="en-US" sz="2400" b="1" dirty="0">
                <a:effectLst>
                  <a:outerShdw blurRad="38100" dist="38100" dir="2700000" algn="tl">
                    <a:srgbClr val="000000">
                      <a:alpha val="43137"/>
                    </a:srgbClr>
                  </a:outerShdw>
                </a:effectLst>
              </a:rPr>
              <a:t>Program Instruction</a:t>
            </a:r>
          </a:p>
          <a:p>
            <a:pPr marL="285750" indent="-285750">
              <a:buFont typeface="Arial" panose="020B0604020202020204" pitchFamily="34" charset="0"/>
              <a:buChar char="•"/>
            </a:pPr>
            <a:r>
              <a:rPr lang="en-US" sz="2400" b="1" dirty="0">
                <a:effectLst>
                  <a:outerShdw blurRad="38100" dist="38100" dir="2700000" algn="tl">
                    <a:srgbClr val="000000">
                      <a:alpha val="43137"/>
                    </a:srgbClr>
                  </a:outerShdw>
                </a:effectLst>
              </a:rPr>
              <a:t>Execution</a:t>
            </a:r>
          </a:p>
          <a:p>
            <a:pPr marL="285750" indent="-285750">
              <a:buFont typeface="Arial" panose="020B0604020202020204" pitchFamily="34" charset="0"/>
              <a:buChar char="•"/>
            </a:pPr>
            <a:endParaRPr lang="en-US" sz="2400" dirty="0"/>
          </a:p>
          <a:p>
            <a:r>
              <a:rPr lang="en-US" sz="2400" dirty="0"/>
              <a:t>Space complexity is the amount of memory used by the algorithm (including the input values to the algorithm) to execute and produce the result.</a:t>
            </a:r>
          </a:p>
          <a:p>
            <a:r>
              <a:rPr lang="en-US" sz="2400" dirty="0"/>
              <a:t>Sometime Auxiliary Space is confused with Space Complexity. But Auxiliary Space is the extra space or the temporary space used by the algorithm during it's execution.</a:t>
            </a:r>
          </a:p>
          <a:p>
            <a:endParaRPr lang="en-US" sz="2400" dirty="0"/>
          </a:p>
          <a:p>
            <a:pPr algn="ctr"/>
            <a:r>
              <a:rPr lang="en-US" sz="2400" b="1" i="1" dirty="0">
                <a:solidFill>
                  <a:srgbClr val="7030A0"/>
                </a:solidFill>
              </a:rPr>
              <a:t>Space Complexity = Auxiliary Space + Input space</a:t>
            </a:r>
          </a:p>
        </p:txBody>
      </p:sp>
    </p:spTree>
    <p:extLst>
      <p:ext uri="{BB962C8B-B14F-4D97-AF65-F5344CB8AC3E}">
        <p14:creationId xmlns:p14="http://schemas.microsoft.com/office/powerpoint/2010/main" val="6962502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Counting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5" name="Rectangle 4">
            <a:extLst>
              <a:ext uri="{FF2B5EF4-FFF2-40B4-BE49-F238E27FC236}">
                <a16:creationId xmlns:a16="http://schemas.microsoft.com/office/drawing/2014/main" id="{11849E54-D911-4E8B-9807-6096F3A9A049}"/>
              </a:ext>
            </a:extLst>
          </p:cNvPr>
          <p:cNvSpPr/>
          <p:nvPr/>
        </p:nvSpPr>
        <p:spPr>
          <a:xfrm>
            <a:off x="216946" y="793529"/>
            <a:ext cx="11758108" cy="2554545"/>
          </a:xfrm>
          <a:prstGeom prst="rect">
            <a:avLst/>
          </a:prstGeom>
        </p:spPr>
        <p:txBody>
          <a:bodyPr wrap="square">
            <a:spAutoFit/>
          </a:bodyPr>
          <a:lstStyle/>
          <a:p>
            <a:pPr algn="just"/>
            <a:r>
              <a:rPr lang="en-US" sz="3200" dirty="0">
                <a:solidFill>
                  <a:srgbClr val="252830"/>
                </a:solidFill>
                <a:latin typeface="Open Sans"/>
              </a:rPr>
              <a:t>Counting sort is a sorting algorithm that sorts the elements of an array by counting the number of occurrences of each unique element in the array. The count is stored in an auxiliary array and the sorting is done by mapping the count as an index of the auxiliary array. (array to be used to count the occurrence of data)</a:t>
            </a:r>
            <a:endParaRPr lang="en-US" sz="3200" dirty="0"/>
          </a:p>
        </p:txBody>
      </p:sp>
      <p:sp>
        <p:nvSpPr>
          <p:cNvPr id="6" name="Subtitle 2">
            <a:extLst>
              <a:ext uri="{FF2B5EF4-FFF2-40B4-BE49-F238E27FC236}">
                <a16:creationId xmlns:a16="http://schemas.microsoft.com/office/drawing/2014/main" id="{153416D1-D2AB-49AF-BC97-608F991FE2DE}"/>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23293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Counting Sort Algorithm</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7" name="Rectangle 6">
            <a:extLst>
              <a:ext uri="{FF2B5EF4-FFF2-40B4-BE49-F238E27FC236}">
                <a16:creationId xmlns:a16="http://schemas.microsoft.com/office/drawing/2014/main" id="{09C2D6F1-A3BF-45F6-9E5B-9A1331CDA934}"/>
              </a:ext>
            </a:extLst>
          </p:cNvPr>
          <p:cNvSpPr/>
          <p:nvPr/>
        </p:nvSpPr>
        <p:spPr>
          <a:xfrm>
            <a:off x="118334" y="818575"/>
            <a:ext cx="11856720" cy="4893647"/>
          </a:xfrm>
          <a:prstGeom prst="rect">
            <a:avLst/>
          </a:prstGeom>
        </p:spPr>
        <p:txBody>
          <a:bodyPr wrap="square">
            <a:spAutoFit/>
          </a:bodyPr>
          <a:lstStyle/>
          <a:p>
            <a:pPr marL="285750" indent="-285750">
              <a:buFont typeface="Arial" panose="020B0604020202020204" pitchFamily="34" charset="0"/>
              <a:buChar char="•"/>
            </a:pPr>
            <a:r>
              <a:rPr lang="en-US" sz="2400" dirty="0"/>
              <a:t>Find out the maximum element (let it be max) from the given array.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Initialize an array of length max+1 with all elements 0. This array is used for storing the count of the elements in the array.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Store the count of each element at their respective index in count array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Store cumulative sum of the elements of the count array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Find the index of each element of the original array in count array. This gives the cumulative count. Place the element at the index calculated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After placing each element at its correct position, decrease the its count by one.</a:t>
            </a:r>
          </a:p>
        </p:txBody>
      </p:sp>
      <p:sp>
        <p:nvSpPr>
          <p:cNvPr id="6" name="Subtitle 2">
            <a:extLst>
              <a:ext uri="{FF2B5EF4-FFF2-40B4-BE49-F238E27FC236}">
                <a16:creationId xmlns:a16="http://schemas.microsoft.com/office/drawing/2014/main" id="{AC33DA80-A74D-41D4-B343-7A09E2703A6A}"/>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4532694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Counting Sort Algorithm</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141642" y="750706"/>
            <a:ext cx="11758108" cy="461665"/>
          </a:xfrm>
          <a:prstGeom prst="rect">
            <a:avLst/>
          </a:prstGeom>
        </p:spPr>
        <p:txBody>
          <a:bodyPr wrap="square">
            <a:spAutoFit/>
          </a:bodyPr>
          <a:lstStyle/>
          <a:p>
            <a:pPr algn="just"/>
            <a:endParaRPr lang="en-US" sz="2400" dirty="0"/>
          </a:p>
        </p:txBody>
      </p:sp>
      <p:sp>
        <p:nvSpPr>
          <p:cNvPr id="5" name="Rectangle 4">
            <a:extLst>
              <a:ext uri="{FF2B5EF4-FFF2-40B4-BE49-F238E27FC236}">
                <a16:creationId xmlns:a16="http://schemas.microsoft.com/office/drawing/2014/main" id="{E2F0BA3C-1269-4C90-8687-FE4D29526B34}"/>
              </a:ext>
            </a:extLst>
          </p:cNvPr>
          <p:cNvSpPr/>
          <p:nvPr/>
        </p:nvSpPr>
        <p:spPr>
          <a:xfrm>
            <a:off x="9954949" y="5901473"/>
            <a:ext cx="2020105" cy="769441"/>
          </a:xfrm>
          <a:prstGeom prst="rect">
            <a:avLst/>
          </a:prstGeom>
        </p:spPr>
        <p:txBody>
          <a:bodyPr wrap="none">
            <a:spAutoFit/>
          </a:bodyPr>
          <a:lstStyle/>
          <a:p>
            <a:r>
              <a:rPr lang="en-US" sz="4400" b="1" i="1" dirty="0">
                <a:solidFill>
                  <a:srgbClr val="7030A0"/>
                </a:solidFill>
              </a:rPr>
              <a:t>O(n + k)</a:t>
            </a:r>
            <a:endParaRPr lang="en-US" sz="4400" dirty="0"/>
          </a:p>
        </p:txBody>
      </p:sp>
      <p:sp>
        <p:nvSpPr>
          <p:cNvPr id="6" name="Rectangle 5">
            <a:extLst>
              <a:ext uri="{FF2B5EF4-FFF2-40B4-BE49-F238E27FC236}">
                <a16:creationId xmlns:a16="http://schemas.microsoft.com/office/drawing/2014/main" id="{D22DACA3-84F6-4AAF-A234-21FBF1707539}"/>
              </a:ext>
            </a:extLst>
          </p:cNvPr>
          <p:cNvSpPr/>
          <p:nvPr/>
        </p:nvSpPr>
        <p:spPr>
          <a:xfrm>
            <a:off x="216946" y="812262"/>
            <a:ext cx="5366273" cy="1077218"/>
          </a:xfrm>
          <a:prstGeom prst="rect">
            <a:avLst/>
          </a:prstGeom>
        </p:spPr>
        <p:txBody>
          <a:bodyPr wrap="square">
            <a:spAutoFit/>
          </a:bodyPr>
          <a:lstStyle/>
          <a:p>
            <a:r>
              <a:rPr lang="en-US" sz="3200" b="1" dirty="0"/>
              <a:t>Range( 1 to 7)</a:t>
            </a:r>
          </a:p>
          <a:p>
            <a:r>
              <a:rPr lang="en-US" sz="3200" b="1" dirty="0"/>
              <a:t>1, 3, 5, 4, 1, 6, 2, 7, 2, 5, 6 </a:t>
            </a:r>
          </a:p>
        </p:txBody>
      </p:sp>
      <p:sp>
        <p:nvSpPr>
          <p:cNvPr id="7" name="Subtitle 2">
            <a:extLst>
              <a:ext uri="{FF2B5EF4-FFF2-40B4-BE49-F238E27FC236}">
                <a16:creationId xmlns:a16="http://schemas.microsoft.com/office/drawing/2014/main" id="{416516B2-8A72-46E6-82E4-16399ED7D44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109462193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10792222" cy="750708"/>
          </a:xfrm>
        </p:spPr>
        <p:txBody>
          <a:bodyPr>
            <a:noAutofit/>
          </a:bodyPr>
          <a:lstStyle/>
          <a:p>
            <a:r>
              <a:rPr lang="en-US" sz="4800" b="1" i="1" dirty="0">
                <a:effectLst>
                  <a:outerShdw blurRad="38100" dist="38100" dir="2700000" algn="tl">
                    <a:srgbClr val="000000">
                      <a:alpha val="43137"/>
                    </a:srgbClr>
                  </a:outerShdw>
                </a:effectLst>
              </a:rPr>
              <a:t>Counting Sort Algorithm (Pseudocode)</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7" name="Rectangle 6">
            <a:extLst>
              <a:ext uri="{FF2B5EF4-FFF2-40B4-BE49-F238E27FC236}">
                <a16:creationId xmlns:a16="http://schemas.microsoft.com/office/drawing/2014/main" id="{09C2D6F1-A3BF-45F6-9E5B-9A1331CDA934}"/>
              </a:ext>
            </a:extLst>
          </p:cNvPr>
          <p:cNvSpPr/>
          <p:nvPr/>
        </p:nvSpPr>
        <p:spPr>
          <a:xfrm>
            <a:off x="167640" y="981540"/>
            <a:ext cx="11856720" cy="5509200"/>
          </a:xfrm>
          <a:prstGeom prst="rect">
            <a:avLst/>
          </a:prstGeom>
        </p:spPr>
        <p:txBody>
          <a:bodyPr wrap="square">
            <a:spAutoFit/>
          </a:bodyPr>
          <a:lstStyle/>
          <a:p>
            <a:r>
              <a:rPr lang="en-US" sz="3200" dirty="0" err="1"/>
              <a:t>countingSort</a:t>
            </a:r>
            <a:r>
              <a:rPr lang="en-US" sz="3200" dirty="0"/>
              <a:t> (array, size)</a:t>
            </a:r>
          </a:p>
          <a:p>
            <a:r>
              <a:rPr lang="en-US" sz="3200" dirty="0"/>
              <a:t>  max &lt;= find largest element in array</a:t>
            </a:r>
          </a:p>
          <a:p>
            <a:r>
              <a:rPr lang="en-US" sz="3200" dirty="0"/>
              <a:t>  initialize count array with all zeros</a:t>
            </a:r>
          </a:p>
          <a:p>
            <a:r>
              <a:rPr lang="en-US" sz="3200" dirty="0"/>
              <a:t>  for j &lt;= 0 to size</a:t>
            </a:r>
          </a:p>
          <a:p>
            <a:r>
              <a:rPr lang="en-US" sz="3200" dirty="0"/>
              <a:t>    find the total count of each unique element and </a:t>
            </a:r>
          </a:p>
          <a:p>
            <a:r>
              <a:rPr lang="en-US" sz="3200" dirty="0"/>
              <a:t>    store the count at </a:t>
            </a:r>
            <a:r>
              <a:rPr lang="en-US" sz="3200" dirty="0" err="1"/>
              <a:t>jth</a:t>
            </a:r>
            <a:r>
              <a:rPr lang="en-US" sz="3200" dirty="0"/>
              <a:t> index in count array</a:t>
            </a:r>
          </a:p>
          <a:p>
            <a:r>
              <a:rPr lang="en-US" sz="3200" dirty="0"/>
              <a:t>  for </a:t>
            </a:r>
            <a:r>
              <a:rPr lang="en-US" sz="3200" dirty="0" err="1"/>
              <a:t>i</a:t>
            </a:r>
            <a:r>
              <a:rPr lang="en-US" sz="3200" dirty="0"/>
              <a:t> &lt;= 1 to max</a:t>
            </a:r>
          </a:p>
          <a:p>
            <a:r>
              <a:rPr lang="en-US" sz="3200" dirty="0"/>
              <a:t>    find the cumulative sum and store it in count array itself</a:t>
            </a:r>
          </a:p>
          <a:p>
            <a:r>
              <a:rPr lang="en-US" sz="3200" dirty="0"/>
              <a:t>  for j &lt;= size down to 1</a:t>
            </a:r>
          </a:p>
          <a:p>
            <a:r>
              <a:rPr lang="en-US" sz="3200" dirty="0"/>
              <a:t>    restore the elements to array</a:t>
            </a:r>
          </a:p>
          <a:p>
            <a:r>
              <a:rPr lang="en-US" sz="3200" dirty="0"/>
              <a:t>    decrease count of each element restored by 1</a:t>
            </a:r>
            <a:endParaRPr lang="en-US" sz="3200" b="1" i="1" dirty="0">
              <a:solidFill>
                <a:srgbClr val="7030A0"/>
              </a:solidFill>
            </a:endParaRPr>
          </a:p>
        </p:txBody>
      </p:sp>
      <p:sp>
        <p:nvSpPr>
          <p:cNvPr id="6" name="Subtitle 2">
            <a:extLst>
              <a:ext uri="{FF2B5EF4-FFF2-40B4-BE49-F238E27FC236}">
                <a16:creationId xmlns:a16="http://schemas.microsoft.com/office/drawing/2014/main" id="{15663545-E461-46C3-AC60-FF9AF46F80ED}"/>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6911491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5" name="Subtitle 2">
            <a:extLst>
              <a:ext uri="{FF2B5EF4-FFF2-40B4-BE49-F238E27FC236}">
                <a16:creationId xmlns:a16="http://schemas.microsoft.com/office/drawing/2014/main" id="{DDB33608-9B44-475A-A385-7D2C0C9D233D}"/>
              </a:ext>
            </a:extLst>
          </p:cNvPr>
          <p:cNvSpPr txBox="1">
            <a:spLocks/>
          </p:cNvSpPr>
          <p:nvPr/>
        </p:nvSpPr>
        <p:spPr>
          <a:xfrm>
            <a:off x="1052455" y="61336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10821455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45966"/>
            <a:ext cx="11975054" cy="931511"/>
          </a:xfrm>
        </p:spPr>
        <p:txBody>
          <a:bodyPr>
            <a:noAutofit/>
          </a:bodyPr>
          <a:lstStyle/>
          <a:p>
            <a:r>
              <a:rPr lang="en-US" b="1" i="1" dirty="0">
                <a:solidFill>
                  <a:srgbClr val="002060"/>
                </a:solidFill>
                <a:effectLst>
                  <a:outerShdw blurRad="38100" dist="38100" dir="2700000" algn="tl">
                    <a:srgbClr val="000000">
                      <a:alpha val="43137"/>
                    </a:srgbClr>
                  </a:outerShdw>
                </a:effectLst>
              </a:rPr>
              <a:t>Sort Algorithm, Comparison Analysis</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5" name="Rectangle 4">
            <a:extLst>
              <a:ext uri="{FF2B5EF4-FFF2-40B4-BE49-F238E27FC236}">
                <a16:creationId xmlns:a16="http://schemas.microsoft.com/office/drawing/2014/main" id="{ABDBFFE4-8091-4035-8B51-6B4CB4703720}"/>
              </a:ext>
            </a:extLst>
          </p:cNvPr>
          <p:cNvSpPr/>
          <p:nvPr/>
        </p:nvSpPr>
        <p:spPr>
          <a:xfrm>
            <a:off x="294042" y="1212373"/>
            <a:ext cx="11681012" cy="2246769"/>
          </a:xfrm>
          <a:prstGeom prst="rect">
            <a:avLst/>
          </a:prstGeom>
        </p:spPr>
        <p:txBody>
          <a:bodyPr wrap="square">
            <a:spAutoFit/>
          </a:bodyPr>
          <a:lstStyle/>
          <a:p>
            <a:r>
              <a:rPr lang="en-US" sz="2800" dirty="0">
                <a:solidFill>
                  <a:srgbClr val="000000"/>
                </a:solidFill>
                <a:latin typeface="Arial" panose="020B0604020202020204" pitchFamily="34" charset="0"/>
              </a:rPr>
              <a:t>Comparison Based Soring techniques are bubble sort, selection sort, insertion sort, Merge sort, quicksort, heap sort etc. These techniques are considered as comparison based sort because in these techniques the values are compared, and placed into sorted position in different phases. Here we will see time complexity of these techniques.</a:t>
            </a:r>
            <a:endParaRPr lang="en-US" sz="2800" dirty="0"/>
          </a:p>
        </p:txBody>
      </p:sp>
      <p:pic>
        <p:nvPicPr>
          <p:cNvPr id="8" name="Picture 7">
            <a:extLst>
              <a:ext uri="{FF2B5EF4-FFF2-40B4-BE49-F238E27FC236}">
                <a16:creationId xmlns:a16="http://schemas.microsoft.com/office/drawing/2014/main" id="{6B4CDF87-95FF-469B-9A5F-F57875D4544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94042" y="3836159"/>
            <a:ext cx="11472134" cy="1809468"/>
          </a:xfrm>
          <a:prstGeom prst="rect">
            <a:avLst/>
          </a:prstGeom>
        </p:spPr>
      </p:pic>
    </p:spTree>
    <p:extLst>
      <p:ext uri="{BB962C8B-B14F-4D97-AF65-F5344CB8AC3E}">
        <p14:creationId xmlns:p14="http://schemas.microsoft.com/office/powerpoint/2010/main" val="17083078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45966"/>
            <a:ext cx="11975054" cy="931511"/>
          </a:xfrm>
        </p:spPr>
        <p:txBody>
          <a:bodyPr>
            <a:noAutofit/>
          </a:bodyPr>
          <a:lstStyle/>
          <a:p>
            <a:r>
              <a:rPr lang="en-US" b="1" i="1" dirty="0">
                <a:solidFill>
                  <a:srgbClr val="002060"/>
                </a:solidFill>
                <a:effectLst>
                  <a:outerShdw blurRad="38100" dist="38100" dir="2700000" algn="tl">
                    <a:srgbClr val="000000">
                      <a:alpha val="43137"/>
                    </a:srgbClr>
                  </a:outerShdw>
                </a:effectLst>
              </a:rPr>
              <a:t>Sort Algorithm, Comparison Analysis</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5" name="Rectangle 4">
            <a:extLst>
              <a:ext uri="{FF2B5EF4-FFF2-40B4-BE49-F238E27FC236}">
                <a16:creationId xmlns:a16="http://schemas.microsoft.com/office/drawing/2014/main" id="{ABDBFFE4-8091-4035-8B51-6B4CB4703720}"/>
              </a:ext>
            </a:extLst>
          </p:cNvPr>
          <p:cNvSpPr/>
          <p:nvPr/>
        </p:nvSpPr>
        <p:spPr>
          <a:xfrm>
            <a:off x="294042" y="1106509"/>
            <a:ext cx="11681012" cy="2554545"/>
          </a:xfrm>
          <a:prstGeom prst="rect">
            <a:avLst/>
          </a:prstGeom>
        </p:spPr>
        <p:txBody>
          <a:bodyPr wrap="square">
            <a:spAutoFit/>
          </a:bodyPr>
          <a:lstStyle/>
          <a:p>
            <a:r>
              <a:rPr lang="en-US" sz="3200" dirty="0"/>
              <a:t>Some sorting algorithms are non-comparison based algorithm. Some of them are Radix sort, Bucket sort, count sort. These are non-comparison based sort because here two elements are not compared while sorting. The techniques are slightly different. Now we will see the difference between them based on different type of analysis.</a:t>
            </a:r>
            <a:endParaRPr lang="en-US" sz="4400" dirty="0"/>
          </a:p>
        </p:txBody>
      </p:sp>
      <p:pic>
        <p:nvPicPr>
          <p:cNvPr id="7" name="Picture 6">
            <a:extLst>
              <a:ext uri="{FF2B5EF4-FFF2-40B4-BE49-F238E27FC236}">
                <a16:creationId xmlns:a16="http://schemas.microsoft.com/office/drawing/2014/main" id="{B08DCE25-7B9D-4885-9F53-C471E17CAE2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08473" y="3881784"/>
            <a:ext cx="11980401" cy="2316150"/>
          </a:xfrm>
          <a:prstGeom prst="rect">
            <a:avLst/>
          </a:prstGeom>
        </p:spPr>
      </p:pic>
    </p:spTree>
    <p:extLst>
      <p:ext uri="{BB962C8B-B14F-4D97-AF65-F5344CB8AC3E}">
        <p14:creationId xmlns:p14="http://schemas.microsoft.com/office/powerpoint/2010/main" val="409357735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45966"/>
            <a:ext cx="11975054" cy="931511"/>
          </a:xfrm>
        </p:spPr>
        <p:txBody>
          <a:bodyPr>
            <a:noAutofit/>
          </a:bodyPr>
          <a:lstStyle/>
          <a:p>
            <a:r>
              <a:rPr lang="en-US" b="1" i="1" dirty="0">
                <a:solidFill>
                  <a:srgbClr val="002060"/>
                </a:solidFill>
                <a:effectLst>
                  <a:outerShdw blurRad="38100" dist="38100" dir="2700000" algn="tl">
                    <a:srgbClr val="000000">
                      <a:alpha val="43137"/>
                    </a:srgbClr>
                  </a:outerShdw>
                </a:effectLst>
              </a:rPr>
              <a:t>Sort Algorithm, Comparison Analysis</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5" name="Rectangle 4">
            <a:extLst>
              <a:ext uri="{FF2B5EF4-FFF2-40B4-BE49-F238E27FC236}">
                <a16:creationId xmlns:a16="http://schemas.microsoft.com/office/drawing/2014/main" id="{ABDBFFE4-8091-4035-8B51-6B4CB4703720}"/>
              </a:ext>
            </a:extLst>
          </p:cNvPr>
          <p:cNvSpPr/>
          <p:nvPr/>
        </p:nvSpPr>
        <p:spPr>
          <a:xfrm>
            <a:off x="294042" y="2094330"/>
            <a:ext cx="11681012" cy="4154984"/>
          </a:xfrm>
          <a:prstGeom prst="rect">
            <a:avLst/>
          </a:prstGeom>
        </p:spPr>
        <p:txBody>
          <a:bodyPr wrap="square">
            <a:spAutoFit/>
          </a:bodyPr>
          <a:lstStyle/>
          <a:p>
            <a:endParaRPr lang="en-US" sz="4400" dirty="0">
              <a:hlinkClick r:id="rId2"/>
            </a:endParaRPr>
          </a:p>
          <a:p>
            <a:r>
              <a:rPr lang="en-US" sz="4400" dirty="0">
                <a:hlinkClick r:id="rId2"/>
              </a:rPr>
              <a:t>https://latesthackingnews.com/2016/12/10/comparison-various-sorting-algorithms/</a:t>
            </a:r>
            <a:endParaRPr lang="en-US" sz="4400" dirty="0"/>
          </a:p>
          <a:p>
            <a:endParaRPr lang="en-US" sz="4400" dirty="0"/>
          </a:p>
          <a:p>
            <a:r>
              <a:rPr lang="en-US" sz="4400" dirty="0">
                <a:hlinkClick r:id="rId3"/>
              </a:rPr>
              <a:t>https://www.geeksforgeeks.org/analysis-of-different-sorting-techniques/</a:t>
            </a:r>
            <a:endParaRPr lang="en-US" sz="4400" dirty="0"/>
          </a:p>
        </p:txBody>
      </p:sp>
      <p:sp>
        <p:nvSpPr>
          <p:cNvPr id="6" name="Rectangle 5">
            <a:extLst>
              <a:ext uri="{FF2B5EF4-FFF2-40B4-BE49-F238E27FC236}">
                <a16:creationId xmlns:a16="http://schemas.microsoft.com/office/drawing/2014/main" id="{C6F91DE9-88A4-445B-B212-30035C2C4CF5}"/>
              </a:ext>
            </a:extLst>
          </p:cNvPr>
          <p:cNvSpPr/>
          <p:nvPr/>
        </p:nvSpPr>
        <p:spPr>
          <a:xfrm>
            <a:off x="3955580" y="1401616"/>
            <a:ext cx="2988639" cy="830997"/>
          </a:xfrm>
          <a:prstGeom prst="rect">
            <a:avLst/>
          </a:prstGeom>
        </p:spPr>
        <p:txBody>
          <a:bodyPr wrap="none">
            <a:spAutoFit/>
          </a:bodyPr>
          <a:lstStyle/>
          <a:p>
            <a:r>
              <a:rPr lang="en-US" sz="4800" b="1" dirty="0">
                <a:effectLst>
                  <a:outerShdw blurRad="38100" dist="38100" dir="2700000" algn="tl">
                    <a:srgbClr val="000000">
                      <a:alpha val="43137"/>
                    </a:srgbClr>
                  </a:outerShdw>
                </a:effectLst>
              </a:rPr>
              <a:t>Useful Link</a:t>
            </a:r>
          </a:p>
        </p:txBody>
      </p:sp>
    </p:spTree>
    <p:extLst>
      <p:ext uri="{BB962C8B-B14F-4D97-AF65-F5344CB8AC3E}">
        <p14:creationId xmlns:p14="http://schemas.microsoft.com/office/powerpoint/2010/main" val="187109844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0686532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1069" y="0"/>
            <a:ext cx="9014908" cy="758413"/>
          </a:xfrm>
        </p:spPr>
        <p:txBody>
          <a:bodyPr>
            <a:noAutofit/>
          </a:bodyPr>
          <a:lstStyle/>
          <a:p>
            <a:r>
              <a:rPr lang="en-US" sz="4400" b="1" i="1" dirty="0"/>
              <a:t>Data Structure (Tree)</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FBD63CED-9C65-4613-B343-4A58D734CCC0}"/>
              </a:ext>
            </a:extLst>
          </p:cNvPr>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tretch>
            <a:fillRect/>
          </a:stretch>
        </p:blipFill>
        <p:spPr>
          <a:xfrm>
            <a:off x="1151069" y="758413"/>
            <a:ext cx="9520517" cy="4989533"/>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FB0B4E5-FDF7-4FE5-96FA-3C5F65334D06}"/>
                  </a:ext>
                </a:extLst>
              </p14:cNvPr>
              <p14:cNvContentPartPr/>
              <p14:nvPr/>
            </p14:nvContentPartPr>
            <p14:xfrm>
              <a:off x="3792960" y="3039480"/>
              <a:ext cx="6934680" cy="2193120"/>
            </p14:xfrm>
          </p:contentPart>
        </mc:Choice>
        <mc:Fallback xmlns="">
          <p:pic>
            <p:nvPicPr>
              <p:cNvPr id="4" name="Ink 3">
                <a:extLst>
                  <a:ext uri="{FF2B5EF4-FFF2-40B4-BE49-F238E27FC236}">
                    <a16:creationId xmlns:a16="http://schemas.microsoft.com/office/drawing/2014/main" id="{2FB0B4E5-FDF7-4FE5-96FA-3C5F65334D06}"/>
                  </a:ext>
                </a:extLst>
              </p:cNvPr>
              <p:cNvPicPr/>
              <p:nvPr/>
            </p:nvPicPr>
            <p:blipFill>
              <a:blip r:embed="rId7"/>
              <a:stretch>
                <a:fillRect/>
              </a:stretch>
            </p:blipFill>
            <p:spPr>
              <a:xfrm>
                <a:off x="3783600" y="3030120"/>
                <a:ext cx="6953400" cy="2211840"/>
              </a:xfrm>
              <a:prstGeom prst="rect">
                <a:avLst/>
              </a:prstGeom>
            </p:spPr>
          </p:pic>
        </mc:Fallback>
      </mc:AlternateContent>
    </p:spTree>
    <p:extLst>
      <p:ext uri="{BB962C8B-B14F-4D97-AF65-F5344CB8AC3E}">
        <p14:creationId xmlns:p14="http://schemas.microsoft.com/office/powerpoint/2010/main" val="3182477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dirty="0">
                <a:effectLst>
                  <a:outerShdw blurRad="38100" dist="38100" dir="2700000" algn="tl">
                    <a:srgbClr val="000000">
                      <a:alpha val="43137"/>
                    </a:srgbClr>
                  </a:outerShdw>
                </a:effectLst>
              </a:rPr>
              <a:t>Space Complexity</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11" name="Title 1">
            <a:extLst>
              <a:ext uri="{FF2B5EF4-FFF2-40B4-BE49-F238E27FC236}">
                <a16:creationId xmlns:a16="http://schemas.microsoft.com/office/drawing/2014/main" id="{3C416760-845F-4208-87BD-67EE97C22836}"/>
              </a:ext>
            </a:extLst>
          </p:cNvPr>
          <p:cNvSpPr txBox="1">
            <a:spLocks/>
          </p:cNvSpPr>
          <p:nvPr/>
        </p:nvSpPr>
        <p:spPr>
          <a:xfrm>
            <a:off x="251011" y="656218"/>
            <a:ext cx="11940989" cy="50517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t>	</a:t>
            </a:r>
            <a:r>
              <a:rPr lang="en-US" sz="4000" dirty="0"/>
              <a:t>The amount of memory required by an algo. to turn to completion!</a:t>
            </a:r>
          </a:p>
          <a:p>
            <a:pPr algn="l"/>
            <a:endParaRPr lang="en-US" sz="2800" dirty="0"/>
          </a:p>
          <a:p>
            <a:pPr algn="l"/>
            <a:r>
              <a:rPr lang="en-US" sz="2800" dirty="0"/>
              <a:t>The term memory leaks refer to the amount of memory required is larger than the memory available on given by system. </a:t>
            </a:r>
          </a:p>
          <a:p>
            <a:pPr algn="l"/>
            <a:endParaRPr lang="en-US" sz="2800" dirty="0"/>
          </a:p>
          <a:p>
            <a:pPr marL="457200" indent="-457200" algn="l">
              <a:buFont typeface="Wingdings" panose="05000000000000000000" pitchFamily="2" charset="2"/>
              <a:buChar char="q"/>
            </a:pPr>
            <a:r>
              <a:rPr lang="en-US" sz="2800" b="1" dirty="0"/>
              <a:t>Fixed Part: </a:t>
            </a:r>
            <a:r>
              <a:rPr lang="en-US" sz="2800" dirty="0"/>
              <a:t>int , float, double </a:t>
            </a:r>
          </a:p>
          <a:p>
            <a:pPr marL="457200" indent="-457200" algn="l">
              <a:buFont typeface="Wingdings" panose="05000000000000000000" pitchFamily="2" charset="2"/>
              <a:buChar char="q"/>
            </a:pPr>
            <a:r>
              <a:rPr lang="en-US" sz="2800" b="1" dirty="0"/>
              <a:t>Variable Part: </a:t>
            </a:r>
            <a:r>
              <a:rPr lang="en-US" sz="2800" dirty="0"/>
              <a:t>(not sure about the size of problem) like dynamic array a[];</a:t>
            </a:r>
          </a:p>
          <a:p>
            <a:pPr algn="l"/>
            <a:endParaRPr lang="en-US" sz="2800" dirty="0"/>
          </a:p>
          <a:p>
            <a:pPr algn="l"/>
            <a:endParaRPr lang="en-US" sz="2800" dirty="0"/>
          </a:p>
          <a:p>
            <a:pPr algn="l"/>
            <a:r>
              <a:rPr lang="en-US" sz="2800" dirty="0"/>
              <a:t>		</a:t>
            </a:r>
            <a:r>
              <a:rPr lang="en-US" sz="3200" b="1" i="1" dirty="0">
                <a:solidFill>
                  <a:srgbClr val="7030A0"/>
                </a:solidFill>
                <a:effectLst>
                  <a:outerShdw blurRad="38100" dist="38100" dir="2700000" algn="tl">
                    <a:srgbClr val="000000">
                      <a:alpha val="43137"/>
                    </a:srgbClr>
                  </a:outerShdw>
                </a:effectLst>
              </a:rPr>
              <a:t>formula: S(p) = C + S(instance characteristics)</a:t>
            </a:r>
            <a:endParaRPr lang="en-US" sz="2800" b="1" i="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048117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45966"/>
            <a:ext cx="11975054" cy="931511"/>
          </a:xfrm>
        </p:spPr>
        <p:txBody>
          <a:bodyPr>
            <a:noAutofit/>
          </a:bodyPr>
          <a:lstStyle/>
          <a:p>
            <a:r>
              <a:rPr lang="en-US" b="1" i="1" dirty="0">
                <a:solidFill>
                  <a:srgbClr val="002060"/>
                </a:solidFill>
                <a:effectLst>
                  <a:outerShdw blurRad="38100" dist="38100" dir="2700000" algn="tl">
                    <a:srgbClr val="000000">
                      <a:alpha val="43137"/>
                    </a:srgbClr>
                  </a:outerShdw>
                </a:effectLst>
              </a:rPr>
              <a:t>Tree Data Structure (Non Linear)</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7" name="Rectangle 6">
            <a:extLst>
              <a:ext uri="{FF2B5EF4-FFF2-40B4-BE49-F238E27FC236}">
                <a16:creationId xmlns:a16="http://schemas.microsoft.com/office/drawing/2014/main" id="{D0961E4C-7374-49B2-A854-14D58A0A0962}"/>
              </a:ext>
            </a:extLst>
          </p:cNvPr>
          <p:cNvSpPr/>
          <p:nvPr/>
        </p:nvSpPr>
        <p:spPr>
          <a:xfrm>
            <a:off x="108473" y="1077477"/>
            <a:ext cx="11975054" cy="1815882"/>
          </a:xfrm>
          <a:prstGeom prst="rect">
            <a:avLst/>
          </a:prstGeom>
        </p:spPr>
        <p:txBody>
          <a:bodyPr wrap="square">
            <a:spAutoFit/>
          </a:bodyPr>
          <a:lstStyle/>
          <a:p>
            <a:r>
              <a:rPr lang="en-US" sz="2800" dirty="0"/>
              <a:t>Tree is a hierarchical data structure which stores the information naturally in the form of hierarchy style. Tree is one of the most powerful and advanced data structures. It is a non-linear data structure compared to arrays, linked lists, stack and queue. It represents the nodes connected by edges.</a:t>
            </a:r>
          </a:p>
        </p:txBody>
      </p:sp>
      <p:pic>
        <p:nvPicPr>
          <p:cNvPr id="9" name="Picture 8">
            <a:extLst>
              <a:ext uri="{FF2B5EF4-FFF2-40B4-BE49-F238E27FC236}">
                <a16:creationId xmlns:a16="http://schemas.microsoft.com/office/drawing/2014/main" id="{431B8E3F-0A9D-4C50-A029-08F6D74D4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1158" y="2966196"/>
            <a:ext cx="6217675" cy="3891804"/>
          </a:xfrm>
          <a:prstGeom prst="rect">
            <a:avLst/>
          </a:prstGeom>
        </p:spPr>
      </p:pic>
      <p:pic>
        <p:nvPicPr>
          <p:cNvPr id="11" name="Picture 10">
            <a:extLst>
              <a:ext uri="{FF2B5EF4-FFF2-40B4-BE49-F238E27FC236}">
                <a16:creationId xmlns:a16="http://schemas.microsoft.com/office/drawing/2014/main" id="{B177FB36-70F0-405C-9009-6D82783FD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1" y="3209370"/>
            <a:ext cx="5758582" cy="349190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9EB8D91-5A10-4520-AEEC-BD83130EBA36}"/>
                  </a:ext>
                </a:extLst>
              </p14:cNvPr>
              <p14:cNvContentPartPr/>
              <p14:nvPr/>
            </p14:nvContentPartPr>
            <p14:xfrm>
              <a:off x="0" y="2692440"/>
              <a:ext cx="11692800" cy="4326840"/>
            </p14:xfrm>
          </p:contentPart>
        </mc:Choice>
        <mc:Fallback xmlns="">
          <p:pic>
            <p:nvPicPr>
              <p:cNvPr id="5" name="Ink 4">
                <a:extLst>
                  <a:ext uri="{FF2B5EF4-FFF2-40B4-BE49-F238E27FC236}">
                    <a16:creationId xmlns:a16="http://schemas.microsoft.com/office/drawing/2014/main" id="{59EB8D91-5A10-4520-AEEC-BD83130EBA36}"/>
                  </a:ext>
                </a:extLst>
              </p:cNvPr>
              <p:cNvPicPr/>
              <p:nvPr/>
            </p:nvPicPr>
            <p:blipFill>
              <a:blip r:embed="rId5"/>
              <a:stretch>
                <a:fillRect/>
              </a:stretch>
            </p:blipFill>
            <p:spPr>
              <a:xfrm>
                <a:off x="-9360" y="2683080"/>
                <a:ext cx="11711520" cy="4345560"/>
              </a:xfrm>
              <a:prstGeom prst="rect">
                <a:avLst/>
              </a:prstGeom>
            </p:spPr>
          </p:pic>
        </mc:Fallback>
      </mc:AlternateContent>
    </p:spTree>
    <p:extLst>
      <p:ext uri="{BB962C8B-B14F-4D97-AF65-F5344CB8AC3E}">
        <p14:creationId xmlns:p14="http://schemas.microsoft.com/office/powerpoint/2010/main" val="11220250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45966"/>
            <a:ext cx="11975054" cy="931511"/>
          </a:xfrm>
        </p:spPr>
        <p:txBody>
          <a:bodyPr>
            <a:noAutofit/>
          </a:bodyPr>
          <a:lstStyle/>
          <a:p>
            <a:r>
              <a:rPr lang="en-US" b="1" i="1" dirty="0">
                <a:solidFill>
                  <a:srgbClr val="002060"/>
                </a:solidFill>
                <a:effectLst>
                  <a:outerShdw blurRad="38100" dist="38100" dir="2700000" algn="tl">
                    <a:srgbClr val="000000">
                      <a:alpha val="43137"/>
                    </a:srgbClr>
                  </a:outerShdw>
                </a:effectLst>
              </a:rPr>
              <a:t>Tree Data Structure (Non Linear)</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pic>
        <p:nvPicPr>
          <p:cNvPr id="5" name="Picture 4">
            <a:extLst>
              <a:ext uri="{FF2B5EF4-FFF2-40B4-BE49-F238E27FC236}">
                <a16:creationId xmlns:a16="http://schemas.microsoft.com/office/drawing/2014/main" id="{D580F910-7125-45B3-BEA4-2F4DD8601323}"/>
              </a:ext>
            </a:extLst>
          </p:cNvPr>
          <p:cNvPicPr>
            <a:picLocks noChangeAspect="1"/>
          </p:cNvPicPr>
          <p:nvPr/>
        </p:nvPicPr>
        <p:blipFill>
          <a:blip r:embed="rId2"/>
          <a:stretch>
            <a:fillRect/>
          </a:stretch>
        </p:blipFill>
        <p:spPr>
          <a:xfrm>
            <a:off x="4409754" y="1313721"/>
            <a:ext cx="7673773" cy="4482278"/>
          </a:xfrm>
          <a:prstGeom prst="rect">
            <a:avLst/>
          </a:prstGeom>
        </p:spPr>
      </p:pic>
      <p:pic>
        <p:nvPicPr>
          <p:cNvPr id="6" name="Picture 5">
            <a:extLst>
              <a:ext uri="{FF2B5EF4-FFF2-40B4-BE49-F238E27FC236}">
                <a16:creationId xmlns:a16="http://schemas.microsoft.com/office/drawing/2014/main" id="{222E24FE-A2B4-4F0A-A036-CF9F96E2E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16" y="2124891"/>
            <a:ext cx="4424394" cy="2769343"/>
          </a:xfrm>
          <a:prstGeom prst="rect">
            <a:avLst/>
          </a:prstGeom>
        </p:spPr>
      </p:pic>
      <p:sp>
        <p:nvSpPr>
          <p:cNvPr id="7" name="Subtitle 2">
            <a:extLst>
              <a:ext uri="{FF2B5EF4-FFF2-40B4-BE49-F238E27FC236}">
                <a16:creationId xmlns:a16="http://schemas.microsoft.com/office/drawing/2014/main" id="{8AE3FEC5-D22E-4CAE-838B-FAE4DB6F5083}"/>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4"/>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5"/>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DE5ED37-9CA2-43B2-9DDB-63ACC80B6105}"/>
                  </a:ext>
                </a:extLst>
              </p14:cNvPr>
              <p14:cNvContentPartPr/>
              <p14:nvPr/>
            </p14:nvContentPartPr>
            <p14:xfrm>
              <a:off x="880560" y="1210680"/>
              <a:ext cx="10981440" cy="4284360"/>
            </p14:xfrm>
          </p:contentPart>
        </mc:Choice>
        <mc:Fallback xmlns="">
          <p:pic>
            <p:nvPicPr>
              <p:cNvPr id="8" name="Ink 7">
                <a:extLst>
                  <a:ext uri="{FF2B5EF4-FFF2-40B4-BE49-F238E27FC236}">
                    <a16:creationId xmlns:a16="http://schemas.microsoft.com/office/drawing/2014/main" id="{7DE5ED37-9CA2-43B2-9DDB-63ACC80B6105}"/>
                  </a:ext>
                </a:extLst>
              </p:cNvPr>
              <p:cNvPicPr/>
              <p:nvPr/>
            </p:nvPicPr>
            <p:blipFill>
              <a:blip r:embed="rId7"/>
              <a:stretch>
                <a:fillRect/>
              </a:stretch>
            </p:blipFill>
            <p:spPr>
              <a:xfrm>
                <a:off x="871200" y="1201320"/>
                <a:ext cx="11000160" cy="4303080"/>
              </a:xfrm>
              <a:prstGeom prst="rect">
                <a:avLst/>
              </a:prstGeom>
            </p:spPr>
          </p:pic>
        </mc:Fallback>
      </mc:AlternateContent>
    </p:spTree>
    <p:extLst>
      <p:ext uri="{BB962C8B-B14F-4D97-AF65-F5344CB8AC3E}">
        <p14:creationId xmlns:p14="http://schemas.microsoft.com/office/powerpoint/2010/main" val="171654878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0"/>
            <a:ext cx="11975054" cy="461665"/>
          </a:xfrm>
        </p:spPr>
        <p:txBody>
          <a:bodyPr>
            <a:noAutofit/>
          </a:bodyPr>
          <a:lstStyle/>
          <a:p>
            <a:r>
              <a:rPr lang="en-US" sz="3600" b="1" i="1" dirty="0">
                <a:solidFill>
                  <a:srgbClr val="002060"/>
                </a:solidFill>
                <a:effectLst>
                  <a:outerShdw blurRad="38100" dist="38100" dir="2700000" algn="tl">
                    <a:srgbClr val="000000">
                      <a:alpha val="43137"/>
                    </a:srgbClr>
                  </a:outerShdw>
                </a:effectLst>
              </a:rPr>
              <a:t>Tree Data Structure (terminologies )</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5" name="Rectangle 4">
            <a:extLst>
              <a:ext uri="{FF2B5EF4-FFF2-40B4-BE49-F238E27FC236}">
                <a16:creationId xmlns:a16="http://schemas.microsoft.com/office/drawing/2014/main" id="{5EDAC7EB-FEF2-4AD1-ABF4-72107D90AF0D}"/>
              </a:ext>
            </a:extLst>
          </p:cNvPr>
          <p:cNvSpPr/>
          <p:nvPr/>
        </p:nvSpPr>
        <p:spPr>
          <a:xfrm>
            <a:off x="108473" y="461665"/>
            <a:ext cx="6096000" cy="923330"/>
          </a:xfrm>
          <a:prstGeom prst="rect">
            <a:avLst/>
          </a:prstGeom>
        </p:spPr>
        <p:txBody>
          <a:bodyPr>
            <a:spAutoFit/>
          </a:bodyPr>
          <a:lstStyle/>
          <a:p>
            <a:pPr fontAlgn="base">
              <a:buFont typeface="Arial" panose="020B0604020202020204" pitchFamily="34" charset="0"/>
              <a:buChar char="•"/>
            </a:pPr>
            <a:r>
              <a:rPr lang="en-US" b="1" dirty="0">
                <a:solidFill>
                  <a:srgbClr val="303030"/>
                </a:solidFill>
                <a:latin typeface="Arimo"/>
              </a:rPr>
              <a:t>Degree of a node</a:t>
            </a:r>
            <a:r>
              <a:rPr lang="en-US" dirty="0">
                <a:solidFill>
                  <a:srgbClr val="303030"/>
                </a:solidFill>
                <a:latin typeface="Arimo"/>
              </a:rPr>
              <a:t> is the total number of children of that node.</a:t>
            </a:r>
          </a:p>
          <a:p>
            <a:pPr fontAlgn="base">
              <a:buFont typeface="Arial" panose="020B0604020202020204" pitchFamily="34" charset="0"/>
              <a:buChar char="•"/>
            </a:pPr>
            <a:r>
              <a:rPr lang="en-US" b="1" dirty="0">
                <a:solidFill>
                  <a:srgbClr val="303030"/>
                </a:solidFill>
                <a:latin typeface="Arimo"/>
              </a:rPr>
              <a:t>Degree of a tree</a:t>
            </a:r>
            <a:r>
              <a:rPr lang="en-US" dirty="0">
                <a:solidFill>
                  <a:srgbClr val="303030"/>
                </a:solidFill>
                <a:latin typeface="Arimo"/>
              </a:rPr>
              <a:t> is the highest degree of a node among all the nodes in the tree.</a:t>
            </a:r>
            <a:endParaRPr lang="en-US" b="0" i="0" dirty="0">
              <a:solidFill>
                <a:srgbClr val="303030"/>
              </a:solidFill>
              <a:effectLst/>
              <a:latin typeface="Arimo"/>
            </a:endParaRPr>
          </a:p>
        </p:txBody>
      </p:sp>
      <p:pic>
        <p:nvPicPr>
          <p:cNvPr id="8" name="Picture 7">
            <a:extLst>
              <a:ext uri="{FF2B5EF4-FFF2-40B4-BE49-F238E27FC236}">
                <a16:creationId xmlns:a16="http://schemas.microsoft.com/office/drawing/2014/main" id="{B18C61CF-1E0D-40F0-B4E1-E87EAF509A0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16946" y="1384995"/>
            <a:ext cx="4802106" cy="2497647"/>
          </a:xfrm>
          <a:prstGeom prst="rect">
            <a:avLst/>
          </a:prstGeom>
        </p:spPr>
      </p:pic>
      <p:sp>
        <p:nvSpPr>
          <p:cNvPr id="9" name="Rectangle 8">
            <a:extLst>
              <a:ext uri="{FF2B5EF4-FFF2-40B4-BE49-F238E27FC236}">
                <a16:creationId xmlns:a16="http://schemas.microsoft.com/office/drawing/2014/main" id="{A943E8FC-32A5-4418-B9B2-DFE8FBA60F3D}"/>
              </a:ext>
            </a:extLst>
          </p:cNvPr>
          <p:cNvSpPr/>
          <p:nvPr/>
        </p:nvSpPr>
        <p:spPr>
          <a:xfrm>
            <a:off x="6528995" y="381375"/>
            <a:ext cx="5554532" cy="1200329"/>
          </a:xfrm>
          <a:prstGeom prst="rect">
            <a:avLst/>
          </a:prstGeom>
        </p:spPr>
        <p:txBody>
          <a:bodyPr wrap="square">
            <a:spAutoFit/>
          </a:bodyPr>
          <a:lstStyle/>
          <a:p>
            <a:pPr fontAlgn="base">
              <a:buFont typeface="Arial" panose="020B0604020202020204" pitchFamily="34" charset="0"/>
              <a:buChar char="•"/>
            </a:pPr>
            <a:r>
              <a:rPr lang="en-US" dirty="0">
                <a:solidFill>
                  <a:srgbClr val="303030"/>
                </a:solidFill>
                <a:latin typeface="Arimo"/>
              </a:rPr>
              <a:t>In a tree, each step from top to bottom is called as </a:t>
            </a:r>
            <a:r>
              <a:rPr lang="en-US" b="1" dirty="0">
                <a:solidFill>
                  <a:srgbClr val="303030"/>
                </a:solidFill>
                <a:latin typeface="Arimo"/>
              </a:rPr>
              <a:t>level of a tree</a:t>
            </a:r>
            <a:r>
              <a:rPr lang="en-US" dirty="0">
                <a:solidFill>
                  <a:srgbClr val="303030"/>
                </a:solidFill>
                <a:latin typeface="Arimo"/>
              </a:rPr>
              <a:t>.</a:t>
            </a:r>
          </a:p>
          <a:p>
            <a:pPr fontAlgn="base">
              <a:buFont typeface="Arial" panose="020B0604020202020204" pitchFamily="34" charset="0"/>
              <a:buChar char="•"/>
            </a:pPr>
            <a:r>
              <a:rPr lang="en-US" dirty="0">
                <a:solidFill>
                  <a:srgbClr val="303030"/>
                </a:solidFill>
                <a:latin typeface="Arimo"/>
              </a:rPr>
              <a:t>The level count starts with 0 and increments by 1 at each level or step</a:t>
            </a:r>
            <a:endParaRPr lang="en-US" b="0" i="0" dirty="0">
              <a:solidFill>
                <a:srgbClr val="303030"/>
              </a:solidFill>
              <a:effectLst/>
              <a:latin typeface="Arimo"/>
            </a:endParaRPr>
          </a:p>
        </p:txBody>
      </p:sp>
      <p:pic>
        <p:nvPicPr>
          <p:cNvPr id="12" name="Picture 11">
            <a:extLst>
              <a:ext uri="{FF2B5EF4-FFF2-40B4-BE49-F238E27FC236}">
                <a16:creationId xmlns:a16="http://schemas.microsoft.com/office/drawing/2014/main" id="{A39055B8-4242-40B3-AD59-D3C05EA4DD2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714217" y="1661994"/>
            <a:ext cx="4846258" cy="2497647"/>
          </a:xfrm>
          <a:prstGeom prst="rect">
            <a:avLst/>
          </a:prstGeom>
        </p:spPr>
      </p:pic>
      <p:sp>
        <p:nvSpPr>
          <p:cNvPr id="13" name="Rectangle 12">
            <a:extLst>
              <a:ext uri="{FF2B5EF4-FFF2-40B4-BE49-F238E27FC236}">
                <a16:creationId xmlns:a16="http://schemas.microsoft.com/office/drawing/2014/main" id="{7EF5F424-78D9-4823-8563-FECAA8DF0AD9}"/>
              </a:ext>
            </a:extLst>
          </p:cNvPr>
          <p:cNvSpPr/>
          <p:nvPr/>
        </p:nvSpPr>
        <p:spPr>
          <a:xfrm>
            <a:off x="54236" y="3882642"/>
            <a:ext cx="12083527" cy="923330"/>
          </a:xfrm>
          <a:prstGeom prst="rect">
            <a:avLst/>
          </a:prstGeom>
        </p:spPr>
        <p:txBody>
          <a:bodyPr wrap="square">
            <a:spAutoFit/>
          </a:bodyPr>
          <a:lstStyle/>
          <a:p>
            <a:pPr fontAlgn="base">
              <a:buFont typeface="Arial" panose="020B0604020202020204" pitchFamily="34" charset="0"/>
              <a:buChar char="•"/>
            </a:pPr>
            <a:r>
              <a:rPr lang="en-US" dirty="0">
                <a:solidFill>
                  <a:srgbClr val="303030"/>
                </a:solidFill>
                <a:latin typeface="Arimo"/>
              </a:rPr>
              <a:t>Total number of edges from root node to a particular node is called as </a:t>
            </a:r>
            <a:r>
              <a:rPr lang="en-US" b="1" dirty="0">
                <a:solidFill>
                  <a:srgbClr val="303030"/>
                </a:solidFill>
                <a:latin typeface="Arimo"/>
              </a:rPr>
              <a:t>depth of that node</a:t>
            </a:r>
            <a:r>
              <a:rPr lang="en-US" dirty="0">
                <a:solidFill>
                  <a:srgbClr val="303030"/>
                </a:solidFill>
                <a:latin typeface="Arimo"/>
              </a:rPr>
              <a:t>.</a:t>
            </a:r>
          </a:p>
          <a:p>
            <a:pPr fontAlgn="base">
              <a:buFont typeface="Arial" panose="020B0604020202020204" pitchFamily="34" charset="0"/>
              <a:buChar char="•"/>
            </a:pPr>
            <a:r>
              <a:rPr lang="en-US" b="1" dirty="0">
                <a:solidFill>
                  <a:srgbClr val="303030"/>
                </a:solidFill>
                <a:latin typeface="Arimo"/>
              </a:rPr>
              <a:t>Depth of a tree</a:t>
            </a:r>
            <a:r>
              <a:rPr lang="en-US" dirty="0">
                <a:solidFill>
                  <a:srgbClr val="303030"/>
                </a:solidFill>
                <a:latin typeface="Arimo"/>
              </a:rPr>
              <a:t> is the total number of edges from root node to a leaf node in the longest path, Depth of the root node = 0, The terms “level” and “depth” are used interchangeably.</a:t>
            </a:r>
            <a:endParaRPr lang="en-US" b="0" i="0" dirty="0">
              <a:solidFill>
                <a:srgbClr val="303030"/>
              </a:solidFill>
              <a:effectLst/>
              <a:latin typeface="Arimo"/>
            </a:endParaRPr>
          </a:p>
        </p:txBody>
      </p:sp>
      <p:pic>
        <p:nvPicPr>
          <p:cNvPr id="15" name="Picture 14">
            <a:extLst>
              <a:ext uri="{FF2B5EF4-FFF2-40B4-BE49-F238E27FC236}">
                <a16:creationId xmlns:a16="http://schemas.microsoft.com/office/drawing/2014/main" id="{2A11B2F9-9634-4E1A-9B8D-4E711E48E90B}"/>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403921" y="4571442"/>
            <a:ext cx="4845810" cy="2056383"/>
          </a:xfrm>
          <a:prstGeom prst="rect">
            <a:avLst/>
          </a:prstGeom>
        </p:spPr>
      </p:pic>
      <p:sp>
        <p:nvSpPr>
          <p:cNvPr id="16" name="Rectangle 15">
            <a:extLst>
              <a:ext uri="{FF2B5EF4-FFF2-40B4-BE49-F238E27FC236}">
                <a16:creationId xmlns:a16="http://schemas.microsoft.com/office/drawing/2014/main" id="{C53763ED-00B7-4399-88E8-1C23C3ED0289}"/>
              </a:ext>
            </a:extLst>
          </p:cNvPr>
          <p:cNvSpPr/>
          <p:nvPr/>
        </p:nvSpPr>
        <p:spPr>
          <a:xfrm>
            <a:off x="6942270" y="4518491"/>
            <a:ext cx="4965527" cy="523220"/>
          </a:xfrm>
          <a:prstGeom prst="rect">
            <a:avLst/>
          </a:prstGeom>
        </p:spPr>
        <p:txBody>
          <a:bodyPr wrap="none">
            <a:spAutoFit/>
          </a:bodyPr>
          <a:lstStyle/>
          <a:p>
            <a:r>
              <a:rPr lang="en-US" sz="2800" b="1" dirty="0">
                <a:solidFill>
                  <a:srgbClr val="303030"/>
                </a:solidFill>
                <a:latin typeface="Arimo"/>
              </a:rPr>
              <a:t>A forest is a set of disjoint trees.</a:t>
            </a:r>
            <a:endParaRPr lang="en-US" sz="2800" b="1" dirty="0"/>
          </a:p>
        </p:txBody>
      </p:sp>
      <p:pic>
        <p:nvPicPr>
          <p:cNvPr id="18" name="Picture 17">
            <a:extLst>
              <a:ext uri="{FF2B5EF4-FFF2-40B4-BE49-F238E27FC236}">
                <a16:creationId xmlns:a16="http://schemas.microsoft.com/office/drawing/2014/main" id="{2D69CD20-B660-47B9-A052-4EC67884CBB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7525015" y="4952227"/>
            <a:ext cx="3350966" cy="1856148"/>
          </a:xfrm>
          <a:prstGeom prst="rect">
            <a:avLst/>
          </a:prstGeom>
        </p:spPr>
      </p:pic>
      <p:pic>
        <p:nvPicPr>
          <p:cNvPr id="19" name="Picture 18">
            <a:extLst>
              <a:ext uri="{FF2B5EF4-FFF2-40B4-BE49-F238E27FC236}">
                <a16:creationId xmlns:a16="http://schemas.microsoft.com/office/drawing/2014/main" id="{DF897162-8A7B-4DCD-BEFB-EC5D2A9F5808}"/>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7677415" y="5104627"/>
            <a:ext cx="3350966" cy="1856148"/>
          </a:xfrm>
          <a:prstGeom prst="rect">
            <a:avLst/>
          </a:prstGeom>
        </p:spPr>
      </p:pic>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4ED7FFA5-6CBA-4CAA-8DEE-1294264B9AF1}"/>
                  </a:ext>
                </a:extLst>
              </p14:cNvPr>
              <p14:cNvContentPartPr/>
              <p14:nvPr/>
            </p14:nvContentPartPr>
            <p14:xfrm>
              <a:off x="0" y="719640"/>
              <a:ext cx="11955240" cy="6079320"/>
            </p14:xfrm>
          </p:contentPart>
        </mc:Choice>
        <mc:Fallback xmlns="">
          <p:pic>
            <p:nvPicPr>
              <p:cNvPr id="6" name="Ink 5">
                <a:extLst>
                  <a:ext uri="{FF2B5EF4-FFF2-40B4-BE49-F238E27FC236}">
                    <a16:creationId xmlns:a16="http://schemas.microsoft.com/office/drawing/2014/main" id="{4ED7FFA5-6CBA-4CAA-8DEE-1294264B9AF1}"/>
                  </a:ext>
                </a:extLst>
              </p:cNvPr>
              <p:cNvPicPr/>
              <p:nvPr/>
            </p:nvPicPr>
            <p:blipFill>
              <a:blip r:embed="rId11"/>
              <a:stretch>
                <a:fillRect/>
              </a:stretch>
            </p:blipFill>
            <p:spPr>
              <a:xfrm>
                <a:off x="-9360" y="710280"/>
                <a:ext cx="11973960" cy="6098040"/>
              </a:xfrm>
              <a:prstGeom prst="rect">
                <a:avLst/>
              </a:prstGeom>
            </p:spPr>
          </p:pic>
        </mc:Fallback>
      </mc:AlternateContent>
    </p:spTree>
    <p:extLst>
      <p:ext uri="{BB962C8B-B14F-4D97-AF65-F5344CB8AC3E}">
        <p14:creationId xmlns:p14="http://schemas.microsoft.com/office/powerpoint/2010/main" val="35180381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45966"/>
            <a:ext cx="11975054" cy="931511"/>
          </a:xfrm>
        </p:spPr>
        <p:txBody>
          <a:bodyPr>
            <a:noAutofit/>
          </a:bodyPr>
          <a:lstStyle/>
          <a:p>
            <a:r>
              <a:rPr lang="en-US" b="1" i="1" dirty="0">
                <a:solidFill>
                  <a:srgbClr val="002060"/>
                </a:solidFill>
                <a:effectLst>
                  <a:outerShdw blurRad="38100" dist="38100" dir="2700000" algn="tl">
                    <a:srgbClr val="000000">
                      <a:alpha val="43137"/>
                    </a:srgbClr>
                  </a:outerShdw>
                </a:effectLst>
              </a:rPr>
              <a:t>Tree Data Structure (Non Linear)</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pic>
        <p:nvPicPr>
          <p:cNvPr id="6" name="Picture 5">
            <a:extLst>
              <a:ext uri="{FF2B5EF4-FFF2-40B4-BE49-F238E27FC236}">
                <a16:creationId xmlns:a16="http://schemas.microsoft.com/office/drawing/2014/main" id="{71F98832-3ACA-465C-B4B3-7BFE1E1E4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358" y="3374061"/>
            <a:ext cx="5931245" cy="3483939"/>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964C725-0BEF-42DC-B265-F03351251A38}"/>
                  </a:ext>
                </a:extLst>
              </p14:cNvPr>
              <p14:cNvContentPartPr/>
              <p14:nvPr/>
            </p14:nvContentPartPr>
            <p14:xfrm>
              <a:off x="2954880" y="1058040"/>
              <a:ext cx="4377600" cy="2913120"/>
            </p14:xfrm>
          </p:contentPart>
        </mc:Choice>
        <mc:Fallback xmlns="">
          <p:pic>
            <p:nvPicPr>
              <p:cNvPr id="8" name="Ink 7">
                <a:extLst>
                  <a:ext uri="{FF2B5EF4-FFF2-40B4-BE49-F238E27FC236}">
                    <a16:creationId xmlns:a16="http://schemas.microsoft.com/office/drawing/2014/main" id="{0964C725-0BEF-42DC-B265-F03351251A38}"/>
                  </a:ext>
                </a:extLst>
              </p:cNvPr>
              <p:cNvPicPr/>
              <p:nvPr/>
            </p:nvPicPr>
            <p:blipFill>
              <a:blip r:embed="rId4"/>
              <a:stretch>
                <a:fillRect/>
              </a:stretch>
            </p:blipFill>
            <p:spPr>
              <a:xfrm>
                <a:off x="2945520" y="1048680"/>
                <a:ext cx="4396320" cy="2931840"/>
              </a:xfrm>
              <a:prstGeom prst="rect">
                <a:avLst/>
              </a:prstGeom>
            </p:spPr>
          </p:pic>
        </mc:Fallback>
      </mc:AlternateContent>
      <p:sp>
        <p:nvSpPr>
          <p:cNvPr id="7" name="Rectangle 6">
            <a:extLst>
              <a:ext uri="{FF2B5EF4-FFF2-40B4-BE49-F238E27FC236}">
                <a16:creationId xmlns:a16="http://schemas.microsoft.com/office/drawing/2014/main" id="{6E99AE71-097A-4C49-BAB4-2BEE7B616296}"/>
              </a:ext>
            </a:extLst>
          </p:cNvPr>
          <p:cNvSpPr/>
          <p:nvPr/>
        </p:nvSpPr>
        <p:spPr>
          <a:xfrm>
            <a:off x="8584603" y="1920181"/>
            <a:ext cx="3306141" cy="3108543"/>
          </a:xfrm>
          <a:prstGeom prst="rect">
            <a:avLst/>
          </a:prstGeom>
        </p:spPr>
        <p:txBody>
          <a:bodyPr wrap="square">
            <a:spAutoFit/>
          </a:bodyPr>
          <a:lstStyle/>
          <a:p>
            <a:r>
              <a:rPr lang="en-US" sz="2800" b="1" dirty="0"/>
              <a:t>Tree in C language:</a:t>
            </a:r>
          </a:p>
          <a:p>
            <a:r>
              <a:rPr lang="en-US" sz="2800" b="1" dirty="0">
                <a:solidFill>
                  <a:schemeClr val="accent6"/>
                </a:solidFill>
                <a:effectLst>
                  <a:outerShdw blurRad="38100" dist="38100" dir="2700000" algn="tl">
                    <a:srgbClr val="000000">
                      <a:alpha val="43137"/>
                    </a:srgbClr>
                  </a:outerShdw>
                </a:effectLst>
              </a:rPr>
              <a:t>struct node  </a:t>
            </a:r>
          </a:p>
          <a:p>
            <a:r>
              <a:rPr lang="en-US" sz="2800" b="1" dirty="0">
                <a:solidFill>
                  <a:schemeClr val="accent6"/>
                </a:solidFill>
                <a:effectLst>
                  <a:outerShdw blurRad="38100" dist="38100" dir="2700000" algn="tl">
                    <a:srgbClr val="000000">
                      <a:alpha val="43137"/>
                    </a:srgbClr>
                  </a:outerShdw>
                </a:effectLst>
              </a:rPr>
              <a:t>{ </a:t>
            </a:r>
          </a:p>
          <a:p>
            <a:r>
              <a:rPr lang="en-US" sz="2800" b="1" dirty="0">
                <a:solidFill>
                  <a:schemeClr val="accent6"/>
                </a:solidFill>
                <a:effectLst>
                  <a:outerShdw blurRad="38100" dist="38100" dir="2700000" algn="tl">
                    <a:srgbClr val="000000">
                      <a:alpha val="43137"/>
                    </a:srgbClr>
                  </a:outerShdw>
                </a:effectLst>
              </a:rPr>
              <a:t>  int data; </a:t>
            </a:r>
          </a:p>
          <a:p>
            <a:r>
              <a:rPr lang="en-US" sz="2800" b="1" dirty="0">
                <a:solidFill>
                  <a:schemeClr val="accent6"/>
                </a:solidFill>
                <a:effectLst>
                  <a:outerShdw blurRad="38100" dist="38100" dir="2700000" algn="tl">
                    <a:srgbClr val="000000">
                      <a:alpha val="43137"/>
                    </a:srgbClr>
                  </a:outerShdw>
                </a:effectLst>
              </a:rPr>
              <a:t>  struct node *left; </a:t>
            </a:r>
          </a:p>
          <a:p>
            <a:r>
              <a:rPr lang="en-US" sz="2800" b="1" dirty="0">
                <a:solidFill>
                  <a:schemeClr val="accent6"/>
                </a:solidFill>
                <a:effectLst>
                  <a:outerShdw blurRad="38100" dist="38100" dir="2700000" algn="tl">
                    <a:srgbClr val="000000">
                      <a:alpha val="43137"/>
                    </a:srgbClr>
                  </a:outerShdw>
                </a:effectLst>
              </a:rPr>
              <a:t>  struct node *right; </a:t>
            </a:r>
          </a:p>
          <a:p>
            <a:r>
              <a:rPr lang="en-US" sz="2800" b="1" dirty="0">
                <a:solidFill>
                  <a:schemeClr val="accent6"/>
                </a:solidFill>
                <a:effectLst>
                  <a:outerShdw blurRad="38100" dist="38100" dir="2700000" algn="tl">
                    <a:srgbClr val="000000">
                      <a:alpha val="43137"/>
                    </a:srgbClr>
                  </a:outerShdw>
                </a:effectLst>
              </a:rPr>
              <a:t>};</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019C5ED-11FF-46F7-9C59-B6C7C584BA29}"/>
                  </a:ext>
                </a:extLst>
              </p14:cNvPr>
              <p14:cNvContentPartPr/>
              <p14:nvPr/>
            </p14:nvContentPartPr>
            <p14:xfrm>
              <a:off x="550440" y="1168200"/>
              <a:ext cx="11625120" cy="5537520"/>
            </p14:xfrm>
          </p:contentPart>
        </mc:Choice>
        <mc:Fallback xmlns="">
          <p:pic>
            <p:nvPicPr>
              <p:cNvPr id="5" name="Ink 4">
                <a:extLst>
                  <a:ext uri="{FF2B5EF4-FFF2-40B4-BE49-F238E27FC236}">
                    <a16:creationId xmlns:a16="http://schemas.microsoft.com/office/drawing/2014/main" id="{5019C5ED-11FF-46F7-9C59-B6C7C584BA29}"/>
                  </a:ext>
                </a:extLst>
              </p:cNvPr>
              <p:cNvPicPr/>
              <p:nvPr/>
            </p:nvPicPr>
            <p:blipFill>
              <a:blip r:embed="rId6"/>
              <a:stretch>
                <a:fillRect/>
              </a:stretch>
            </p:blipFill>
            <p:spPr>
              <a:xfrm>
                <a:off x="541080" y="1158840"/>
                <a:ext cx="11643840" cy="5556240"/>
              </a:xfrm>
              <a:prstGeom prst="rect">
                <a:avLst/>
              </a:prstGeom>
            </p:spPr>
          </p:pic>
        </mc:Fallback>
      </mc:AlternateContent>
    </p:spTree>
    <p:extLst>
      <p:ext uri="{BB962C8B-B14F-4D97-AF65-F5344CB8AC3E}">
        <p14:creationId xmlns:p14="http://schemas.microsoft.com/office/powerpoint/2010/main" val="275201569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054393"/>
            <a:ext cx="11975054" cy="931511"/>
          </a:xfrm>
        </p:spPr>
        <p:txBody>
          <a:bodyPr>
            <a:noAutofit/>
          </a:bodyPr>
          <a:lstStyle/>
          <a:p>
            <a:r>
              <a:rPr lang="en-US" b="1" i="1" dirty="0">
                <a:solidFill>
                  <a:srgbClr val="002060"/>
                </a:solidFill>
                <a:effectLst>
                  <a:outerShdw blurRad="38100" dist="38100" dir="2700000" algn="tl">
                    <a:srgbClr val="000000">
                      <a:alpha val="43137"/>
                    </a:srgbClr>
                  </a:outerShdw>
                </a:effectLst>
              </a:rPr>
              <a:t>Tree Data Structure (Non Linear)</a:t>
            </a:r>
            <a:br>
              <a:rPr lang="en-US" b="1" i="1" dirty="0">
                <a:solidFill>
                  <a:srgbClr val="002060"/>
                </a:solidFill>
                <a:effectLst>
                  <a:outerShdw blurRad="38100" dist="38100" dir="2700000" algn="tl">
                    <a:srgbClr val="000000">
                      <a:alpha val="43137"/>
                    </a:srgbClr>
                  </a:outerShdw>
                </a:effectLst>
              </a:rPr>
            </a:br>
            <a:r>
              <a:rPr lang="en-US" b="1" i="1" dirty="0">
                <a:solidFill>
                  <a:srgbClr val="002060"/>
                </a:solidFill>
                <a:effectLst>
                  <a:outerShdw blurRad="38100" dist="38100" dir="2700000" algn="tl">
                    <a:srgbClr val="000000">
                      <a:alpha val="43137"/>
                    </a:srgbClr>
                  </a:outerShdw>
                </a:effectLst>
              </a:rPr>
              <a:t>Advantages</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5" name="Rectangle 4">
            <a:extLst>
              <a:ext uri="{FF2B5EF4-FFF2-40B4-BE49-F238E27FC236}">
                <a16:creationId xmlns:a16="http://schemas.microsoft.com/office/drawing/2014/main" id="{21F2872C-FBBC-4260-8FE2-485FA483E747}"/>
              </a:ext>
            </a:extLst>
          </p:cNvPr>
          <p:cNvSpPr/>
          <p:nvPr/>
        </p:nvSpPr>
        <p:spPr>
          <a:xfrm>
            <a:off x="506506" y="2229108"/>
            <a:ext cx="12083527" cy="3046988"/>
          </a:xfrm>
          <a:prstGeom prst="rect">
            <a:avLst/>
          </a:prstGeom>
        </p:spPr>
        <p:txBody>
          <a:bodyPr wrap="square">
            <a:spAutoFit/>
          </a:bodyPr>
          <a:lstStyle/>
          <a:p>
            <a:pPr>
              <a:buFont typeface="Arial" panose="020B0604020202020204" pitchFamily="34" charset="0"/>
              <a:buChar char="•"/>
            </a:pPr>
            <a:r>
              <a:rPr lang="en-US" sz="3200" dirty="0">
                <a:solidFill>
                  <a:srgbClr val="000000"/>
                </a:solidFill>
                <a:latin typeface="Verdana" panose="020B0604030504040204" pitchFamily="34" charset="0"/>
              </a:rPr>
              <a:t>Tree reflects structural relationships in the data.</a:t>
            </a:r>
          </a:p>
          <a:p>
            <a:pPr>
              <a:buFont typeface="Arial" panose="020B0604020202020204" pitchFamily="34" charset="0"/>
              <a:buChar char="•"/>
            </a:pPr>
            <a:r>
              <a:rPr lang="en-US" sz="3200" dirty="0">
                <a:solidFill>
                  <a:srgbClr val="000000"/>
                </a:solidFill>
                <a:latin typeface="Verdana" panose="020B0604030504040204" pitchFamily="34" charset="0"/>
              </a:rPr>
              <a:t>It is used to represent hierarchies.</a:t>
            </a:r>
          </a:p>
          <a:p>
            <a:pPr>
              <a:buFont typeface="Arial" panose="020B0604020202020204" pitchFamily="34" charset="0"/>
              <a:buChar char="•"/>
            </a:pPr>
            <a:r>
              <a:rPr lang="en-US" sz="3200" dirty="0">
                <a:solidFill>
                  <a:srgbClr val="000000"/>
                </a:solidFill>
                <a:latin typeface="Verdana" panose="020B0604030504040204" pitchFamily="34" charset="0"/>
              </a:rPr>
              <a:t>It provides an efficient insertion and searching operations.</a:t>
            </a:r>
          </a:p>
          <a:p>
            <a:pPr>
              <a:buFont typeface="Arial" panose="020B0604020202020204" pitchFamily="34" charset="0"/>
              <a:buChar char="•"/>
            </a:pPr>
            <a:r>
              <a:rPr lang="en-US" sz="3200" dirty="0">
                <a:solidFill>
                  <a:srgbClr val="000000"/>
                </a:solidFill>
                <a:latin typeface="Verdana" panose="020B0604030504040204" pitchFamily="34" charset="0"/>
              </a:rPr>
              <a:t>Trees are flexible. It allows to move subtrees around with minimum effort.</a:t>
            </a:r>
            <a:endParaRPr lang="en-US" sz="3200" b="0" i="0" u="none" strike="noStrike" dirty="0">
              <a:solidFill>
                <a:srgbClr val="000000"/>
              </a:solidFill>
              <a:effectLst/>
              <a:latin typeface="Verdana" panose="020B0604030504040204" pitchFamily="34" charset="0"/>
            </a:endParaRPr>
          </a:p>
        </p:txBody>
      </p:sp>
      <p:sp>
        <p:nvSpPr>
          <p:cNvPr id="6" name="Subtitle 2">
            <a:extLst>
              <a:ext uri="{FF2B5EF4-FFF2-40B4-BE49-F238E27FC236}">
                <a16:creationId xmlns:a16="http://schemas.microsoft.com/office/drawing/2014/main" id="{C2B5A826-F859-4A1B-B8C3-C1693937BD0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128077737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64455382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117684"/>
            <a:ext cx="11975054" cy="189377"/>
          </a:xfrm>
        </p:spPr>
        <p:txBody>
          <a:bodyPr>
            <a:noAutofit/>
          </a:bodyPr>
          <a:lstStyle/>
          <a:p>
            <a:r>
              <a:rPr lang="en-US" sz="4800" b="1" i="1" dirty="0">
                <a:solidFill>
                  <a:srgbClr val="002060"/>
                </a:solidFill>
                <a:effectLst>
                  <a:outerShdw blurRad="38100" dist="38100" dir="2700000" algn="tl">
                    <a:srgbClr val="000000">
                      <a:alpha val="43137"/>
                    </a:srgbClr>
                  </a:outerShdw>
                </a:effectLst>
              </a:rPr>
              <a:t>Tree Data Structure (Binary Tree)</a:t>
            </a:r>
            <a:br>
              <a:rPr lang="en-US" sz="4800" b="1" i="1" dirty="0">
                <a:solidFill>
                  <a:srgbClr val="002060"/>
                </a:solidFill>
                <a:effectLst>
                  <a:outerShdw blurRad="38100" dist="38100" dir="2700000" algn="tl">
                    <a:srgbClr val="000000">
                      <a:alpha val="43137"/>
                    </a:srgbClr>
                  </a:outerShdw>
                </a:effectLst>
              </a:rPr>
            </a:br>
            <a:endParaRPr lang="en-US" sz="4800" b="1" i="1" dirty="0">
              <a:solidFill>
                <a:srgbClr val="00206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5" name="Rectangle 4">
            <a:extLst>
              <a:ext uri="{FF2B5EF4-FFF2-40B4-BE49-F238E27FC236}">
                <a16:creationId xmlns:a16="http://schemas.microsoft.com/office/drawing/2014/main" id="{5DBF194B-6735-4E54-9E98-CDC80FB9ABB8}"/>
              </a:ext>
            </a:extLst>
          </p:cNvPr>
          <p:cNvSpPr/>
          <p:nvPr/>
        </p:nvSpPr>
        <p:spPr>
          <a:xfrm>
            <a:off x="216946" y="750708"/>
            <a:ext cx="11758108" cy="1384995"/>
          </a:xfrm>
          <a:prstGeom prst="rect">
            <a:avLst/>
          </a:prstGeom>
        </p:spPr>
        <p:txBody>
          <a:bodyPr wrap="square">
            <a:spAutoFit/>
          </a:bodyPr>
          <a:lstStyle/>
          <a:p>
            <a:pPr algn="ctr" fontAlgn="base"/>
            <a:r>
              <a:rPr lang="en-US" sz="2800" dirty="0">
                <a:solidFill>
                  <a:srgbClr val="303030"/>
                </a:solidFill>
                <a:latin typeface="Arimo"/>
              </a:rPr>
              <a:t>Binary tree is a special tree data structure in which each node can have at most 2 children.</a:t>
            </a:r>
          </a:p>
          <a:p>
            <a:pPr algn="ctr" fontAlgn="base"/>
            <a:r>
              <a:rPr lang="en-US" sz="2800" dirty="0">
                <a:solidFill>
                  <a:srgbClr val="303030"/>
                </a:solidFill>
                <a:latin typeface="Arimo"/>
              </a:rPr>
              <a:t>Thus, in a binary tree, Each node has either </a:t>
            </a:r>
            <a:r>
              <a:rPr lang="en-US" sz="2800" b="1" dirty="0">
                <a:solidFill>
                  <a:srgbClr val="FF0000"/>
                </a:solidFill>
                <a:latin typeface="Arimo"/>
              </a:rPr>
              <a:t>0 child or 1 child or 2 children</a:t>
            </a:r>
            <a:r>
              <a:rPr lang="en-US" sz="2800" dirty="0">
                <a:solidFill>
                  <a:srgbClr val="303030"/>
                </a:solidFill>
                <a:latin typeface="Arimo"/>
              </a:rPr>
              <a:t>.</a:t>
            </a:r>
            <a:endParaRPr lang="en-US" sz="2800" i="0" dirty="0">
              <a:solidFill>
                <a:srgbClr val="303030"/>
              </a:solidFill>
              <a:effectLst/>
              <a:latin typeface="Arimo"/>
            </a:endParaRPr>
          </a:p>
        </p:txBody>
      </p:sp>
      <p:pic>
        <p:nvPicPr>
          <p:cNvPr id="10" name="Picture 9">
            <a:extLst>
              <a:ext uri="{FF2B5EF4-FFF2-40B4-BE49-F238E27FC236}">
                <a16:creationId xmlns:a16="http://schemas.microsoft.com/office/drawing/2014/main" id="{6C482C74-05DE-4388-9EE0-75B7FDF718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21974" y="2356851"/>
            <a:ext cx="6240191" cy="3403252"/>
          </a:xfrm>
          <a:prstGeom prst="rect">
            <a:avLst/>
          </a:prstGeom>
        </p:spPr>
      </p:pic>
      <p:sp>
        <p:nvSpPr>
          <p:cNvPr id="11" name="Subtitle 2">
            <a:extLst>
              <a:ext uri="{FF2B5EF4-FFF2-40B4-BE49-F238E27FC236}">
                <a16:creationId xmlns:a16="http://schemas.microsoft.com/office/drawing/2014/main" id="{5DB8613B-4C8E-46DC-9B79-813F6631D45E}"/>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4"/>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5"/>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231A7A4-3350-4710-97F1-DC38BCC054E4}"/>
                  </a:ext>
                </a:extLst>
              </p14:cNvPr>
              <p14:cNvContentPartPr/>
              <p14:nvPr/>
            </p14:nvContentPartPr>
            <p14:xfrm>
              <a:off x="787320" y="1506960"/>
              <a:ext cx="11066400" cy="4276080"/>
            </p14:xfrm>
          </p:contentPart>
        </mc:Choice>
        <mc:Fallback xmlns="">
          <p:pic>
            <p:nvPicPr>
              <p:cNvPr id="6" name="Ink 5">
                <a:extLst>
                  <a:ext uri="{FF2B5EF4-FFF2-40B4-BE49-F238E27FC236}">
                    <a16:creationId xmlns:a16="http://schemas.microsoft.com/office/drawing/2014/main" id="{1231A7A4-3350-4710-97F1-DC38BCC054E4}"/>
                  </a:ext>
                </a:extLst>
              </p:cNvPr>
              <p:cNvPicPr/>
              <p:nvPr/>
            </p:nvPicPr>
            <p:blipFill>
              <a:blip r:embed="rId7"/>
              <a:stretch>
                <a:fillRect/>
              </a:stretch>
            </p:blipFill>
            <p:spPr>
              <a:xfrm>
                <a:off x="777960" y="1497600"/>
                <a:ext cx="11085120" cy="4294800"/>
              </a:xfrm>
              <a:prstGeom prst="rect">
                <a:avLst/>
              </a:prstGeom>
            </p:spPr>
          </p:pic>
        </mc:Fallback>
      </mc:AlternateContent>
    </p:spTree>
    <p:extLst>
      <p:ext uri="{BB962C8B-B14F-4D97-AF65-F5344CB8AC3E}">
        <p14:creationId xmlns:p14="http://schemas.microsoft.com/office/powerpoint/2010/main" val="255263387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117684"/>
            <a:ext cx="11975054" cy="189377"/>
          </a:xfrm>
        </p:spPr>
        <p:txBody>
          <a:bodyPr>
            <a:noAutofit/>
          </a:bodyPr>
          <a:lstStyle/>
          <a:p>
            <a:r>
              <a:rPr lang="en-US" sz="4800" b="1" i="1" dirty="0">
                <a:solidFill>
                  <a:srgbClr val="002060"/>
                </a:solidFill>
                <a:effectLst>
                  <a:outerShdw blurRad="38100" dist="38100" dir="2700000" algn="tl">
                    <a:srgbClr val="000000">
                      <a:alpha val="43137"/>
                    </a:srgbClr>
                  </a:outerShdw>
                </a:effectLst>
              </a:rPr>
              <a:t>Tree Data Structure (Binary Tree)</a:t>
            </a:r>
            <a:br>
              <a:rPr lang="en-US" sz="4800" b="1" i="1" dirty="0">
                <a:solidFill>
                  <a:srgbClr val="002060"/>
                </a:solidFill>
                <a:effectLst>
                  <a:outerShdw blurRad="38100" dist="38100" dir="2700000" algn="tl">
                    <a:srgbClr val="000000">
                      <a:alpha val="43137"/>
                    </a:srgbClr>
                  </a:outerShdw>
                </a:effectLst>
              </a:rPr>
            </a:br>
            <a:endParaRPr lang="en-US" sz="4800" b="1" i="1" dirty="0">
              <a:solidFill>
                <a:srgbClr val="00206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5" name="Rectangle 4">
            <a:extLst>
              <a:ext uri="{FF2B5EF4-FFF2-40B4-BE49-F238E27FC236}">
                <a16:creationId xmlns:a16="http://schemas.microsoft.com/office/drawing/2014/main" id="{5DBF194B-6735-4E54-9E98-CDC80FB9ABB8}"/>
              </a:ext>
            </a:extLst>
          </p:cNvPr>
          <p:cNvSpPr/>
          <p:nvPr/>
        </p:nvSpPr>
        <p:spPr>
          <a:xfrm>
            <a:off x="216946" y="750708"/>
            <a:ext cx="4670740" cy="646331"/>
          </a:xfrm>
          <a:prstGeom prst="rect">
            <a:avLst/>
          </a:prstGeom>
        </p:spPr>
        <p:txBody>
          <a:bodyPr wrap="square">
            <a:spAutoFit/>
          </a:bodyPr>
          <a:lstStyle/>
          <a:p>
            <a:pPr fontAlgn="base"/>
            <a:r>
              <a:rPr lang="en-US" sz="3600" b="1" dirty="0">
                <a:effectLst>
                  <a:outerShdw blurRad="38100" dist="38100" dir="2700000" algn="tl">
                    <a:srgbClr val="000000">
                      <a:alpha val="43137"/>
                    </a:srgbClr>
                  </a:outerShdw>
                </a:effectLst>
              </a:rPr>
              <a:t>Unlabeled Binary Tree</a:t>
            </a:r>
          </a:p>
        </p:txBody>
      </p:sp>
      <p:sp>
        <p:nvSpPr>
          <p:cNvPr id="11" name="Subtitle 2">
            <a:extLst>
              <a:ext uri="{FF2B5EF4-FFF2-40B4-BE49-F238E27FC236}">
                <a16:creationId xmlns:a16="http://schemas.microsoft.com/office/drawing/2014/main" id="{5DB8613B-4C8E-46DC-9B79-813F6631D45E}"/>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C15DCF0B-D308-41C0-8A66-7CA5AEDA05B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16946" y="1519452"/>
            <a:ext cx="7224515" cy="433869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D827F92-C5F2-4DB3-94E4-B279E68575C5}"/>
                  </a:ext>
                </a:extLst>
              </p14:cNvPr>
              <p14:cNvContentPartPr/>
              <p14:nvPr/>
            </p14:nvContentPartPr>
            <p14:xfrm>
              <a:off x="4097880" y="482400"/>
              <a:ext cx="7941960" cy="5080320"/>
            </p14:xfrm>
          </p:contentPart>
        </mc:Choice>
        <mc:Fallback xmlns="">
          <p:pic>
            <p:nvPicPr>
              <p:cNvPr id="6" name="Ink 5">
                <a:extLst>
                  <a:ext uri="{FF2B5EF4-FFF2-40B4-BE49-F238E27FC236}">
                    <a16:creationId xmlns:a16="http://schemas.microsoft.com/office/drawing/2014/main" id="{FD827F92-C5F2-4DB3-94E4-B279E68575C5}"/>
                  </a:ext>
                </a:extLst>
              </p:cNvPr>
              <p:cNvPicPr/>
              <p:nvPr/>
            </p:nvPicPr>
            <p:blipFill>
              <a:blip r:embed="rId7"/>
              <a:stretch>
                <a:fillRect/>
              </a:stretch>
            </p:blipFill>
            <p:spPr>
              <a:xfrm>
                <a:off x="4088520" y="473040"/>
                <a:ext cx="7960680" cy="5099040"/>
              </a:xfrm>
              <a:prstGeom prst="rect">
                <a:avLst/>
              </a:prstGeom>
            </p:spPr>
          </p:pic>
        </mc:Fallback>
      </mc:AlternateContent>
    </p:spTree>
    <p:extLst>
      <p:ext uri="{BB962C8B-B14F-4D97-AF65-F5344CB8AC3E}">
        <p14:creationId xmlns:p14="http://schemas.microsoft.com/office/powerpoint/2010/main" val="188389975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117684"/>
            <a:ext cx="11975054" cy="189377"/>
          </a:xfrm>
        </p:spPr>
        <p:txBody>
          <a:bodyPr>
            <a:noAutofit/>
          </a:bodyPr>
          <a:lstStyle/>
          <a:p>
            <a:r>
              <a:rPr lang="en-US" sz="4800" b="1" i="1" dirty="0">
                <a:solidFill>
                  <a:srgbClr val="002060"/>
                </a:solidFill>
                <a:effectLst>
                  <a:outerShdw blurRad="38100" dist="38100" dir="2700000" algn="tl">
                    <a:srgbClr val="000000">
                      <a:alpha val="43137"/>
                    </a:srgbClr>
                  </a:outerShdw>
                </a:effectLst>
              </a:rPr>
              <a:t>Tree Data Structure (Binary Tree)</a:t>
            </a:r>
            <a:br>
              <a:rPr lang="en-US" sz="4800" b="1" i="1" dirty="0">
                <a:solidFill>
                  <a:srgbClr val="002060"/>
                </a:solidFill>
                <a:effectLst>
                  <a:outerShdw blurRad="38100" dist="38100" dir="2700000" algn="tl">
                    <a:srgbClr val="000000">
                      <a:alpha val="43137"/>
                    </a:srgbClr>
                  </a:outerShdw>
                </a:effectLst>
              </a:rPr>
            </a:br>
            <a:endParaRPr lang="en-US" sz="4800" b="1" i="1" dirty="0">
              <a:solidFill>
                <a:srgbClr val="00206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5" name="Rectangle 4">
            <a:extLst>
              <a:ext uri="{FF2B5EF4-FFF2-40B4-BE49-F238E27FC236}">
                <a16:creationId xmlns:a16="http://schemas.microsoft.com/office/drawing/2014/main" id="{5DBF194B-6735-4E54-9E98-CDC80FB9ABB8}"/>
              </a:ext>
            </a:extLst>
          </p:cNvPr>
          <p:cNvSpPr/>
          <p:nvPr/>
        </p:nvSpPr>
        <p:spPr>
          <a:xfrm>
            <a:off x="216946" y="750708"/>
            <a:ext cx="4670740" cy="646331"/>
          </a:xfrm>
          <a:prstGeom prst="rect">
            <a:avLst/>
          </a:prstGeom>
        </p:spPr>
        <p:txBody>
          <a:bodyPr wrap="square">
            <a:spAutoFit/>
          </a:bodyPr>
          <a:lstStyle/>
          <a:p>
            <a:pPr fontAlgn="base"/>
            <a:r>
              <a:rPr lang="en-US" sz="3600" b="1" dirty="0"/>
              <a:t>Labeled Binary Tree</a:t>
            </a:r>
          </a:p>
        </p:txBody>
      </p:sp>
      <p:sp>
        <p:nvSpPr>
          <p:cNvPr id="11" name="Subtitle 2">
            <a:extLst>
              <a:ext uri="{FF2B5EF4-FFF2-40B4-BE49-F238E27FC236}">
                <a16:creationId xmlns:a16="http://schemas.microsoft.com/office/drawing/2014/main" id="{5DB8613B-4C8E-46DC-9B79-813F6631D45E}"/>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8" name="Picture 7">
            <a:extLst>
              <a:ext uri="{FF2B5EF4-FFF2-40B4-BE49-F238E27FC236}">
                <a16:creationId xmlns:a16="http://schemas.microsoft.com/office/drawing/2014/main" id="{3A07600F-FD03-49CA-BA42-B112BF6B454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16946" y="1397039"/>
            <a:ext cx="7515034" cy="413491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6F72E39-30F2-4ECC-B1BA-6AEB562B2BF7}"/>
                  </a:ext>
                </a:extLst>
              </p14:cNvPr>
              <p14:cNvContentPartPr/>
              <p14:nvPr/>
            </p14:nvContentPartPr>
            <p14:xfrm>
              <a:off x="6638040" y="4106160"/>
              <a:ext cx="5292000" cy="1609200"/>
            </p14:xfrm>
          </p:contentPart>
        </mc:Choice>
        <mc:Fallback xmlns="">
          <p:pic>
            <p:nvPicPr>
              <p:cNvPr id="6" name="Ink 5">
                <a:extLst>
                  <a:ext uri="{FF2B5EF4-FFF2-40B4-BE49-F238E27FC236}">
                    <a16:creationId xmlns:a16="http://schemas.microsoft.com/office/drawing/2014/main" id="{A6F72E39-30F2-4ECC-B1BA-6AEB562B2BF7}"/>
                  </a:ext>
                </a:extLst>
              </p:cNvPr>
              <p:cNvPicPr/>
              <p:nvPr/>
            </p:nvPicPr>
            <p:blipFill>
              <a:blip r:embed="rId7"/>
              <a:stretch>
                <a:fillRect/>
              </a:stretch>
            </p:blipFill>
            <p:spPr>
              <a:xfrm>
                <a:off x="6628680" y="4096800"/>
                <a:ext cx="5310720" cy="1627920"/>
              </a:xfrm>
              <a:prstGeom prst="rect">
                <a:avLst/>
              </a:prstGeom>
            </p:spPr>
          </p:pic>
        </mc:Fallback>
      </mc:AlternateContent>
    </p:spTree>
    <p:extLst>
      <p:ext uri="{BB962C8B-B14F-4D97-AF65-F5344CB8AC3E}">
        <p14:creationId xmlns:p14="http://schemas.microsoft.com/office/powerpoint/2010/main" val="200440287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117684"/>
            <a:ext cx="11975054" cy="189377"/>
          </a:xfrm>
        </p:spPr>
        <p:txBody>
          <a:bodyPr>
            <a:noAutofit/>
          </a:bodyPr>
          <a:lstStyle/>
          <a:p>
            <a:r>
              <a:rPr lang="en-US" sz="4800" b="1" i="1" dirty="0">
                <a:solidFill>
                  <a:srgbClr val="002060"/>
                </a:solidFill>
                <a:effectLst>
                  <a:outerShdw blurRad="38100" dist="38100" dir="2700000" algn="tl">
                    <a:srgbClr val="000000">
                      <a:alpha val="43137"/>
                    </a:srgbClr>
                  </a:outerShdw>
                </a:effectLst>
              </a:rPr>
              <a:t>Types of Binary Tree</a:t>
            </a:r>
            <a:br>
              <a:rPr lang="en-US" sz="4800" b="1" i="1" dirty="0">
                <a:solidFill>
                  <a:srgbClr val="002060"/>
                </a:solidFill>
                <a:effectLst>
                  <a:outerShdw blurRad="38100" dist="38100" dir="2700000" algn="tl">
                    <a:srgbClr val="000000">
                      <a:alpha val="43137"/>
                    </a:srgbClr>
                  </a:outerShdw>
                </a:effectLst>
              </a:rPr>
            </a:br>
            <a:endParaRPr lang="en-US" sz="4800" b="1" i="1" dirty="0">
              <a:solidFill>
                <a:srgbClr val="00206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11" name="Subtitle 2">
            <a:extLst>
              <a:ext uri="{FF2B5EF4-FFF2-40B4-BE49-F238E27FC236}">
                <a16:creationId xmlns:a16="http://schemas.microsoft.com/office/drawing/2014/main" id="{5DB8613B-4C8E-46DC-9B79-813F6631D45E}"/>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10" name="Picture 9" descr="A close up of a mans face&#10;&#10;Description automatically generated">
            <a:extLst>
              <a:ext uri="{FF2B5EF4-FFF2-40B4-BE49-F238E27FC236}">
                <a16:creationId xmlns:a16="http://schemas.microsoft.com/office/drawing/2014/main" id="{D31F92E2-3B43-470D-8FF1-8EFF3604286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312170" y="750708"/>
            <a:ext cx="9337901" cy="5191873"/>
          </a:xfrm>
          <a:prstGeom prst="rect">
            <a:avLst/>
          </a:prstGeom>
        </p:spPr>
      </p:pic>
    </p:spTree>
    <p:extLst>
      <p:ext uri="{BB962C8B-B14F-4D97-AF65-F5344CB8AC3E}">
        <p14:creationId xmlns:p14="http://schemas.microsoft.com/office/powerpoint/2010/main" val="28739547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dirty="0">
                <a:effectLst>
                  <a:outerShdw blurRad="38100" dist="38100" dir="2700000" algn="tl">
                    <a:srgbClr val="000000">
                      <a:alpha val="43137"/>
                    </a:srgbClr>
                  </a:outerShdw>
                </a:effectLst>
              </a:rPr>
              <a:t>Space Complexity examples</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276111" y="1054249"/>
            <a:ext cx="11618259" cy="1292662"/>
          </a:xfrm>
          <a:prstGeom prst="rect">
            <a:avLst/>
          </a:prstGeom>
          <a:noFill/>
        </p:spPr>
        <p:txBody>
          <a:bodyPr wrap="square" rtlCol="0">
            <a:spAutoFit/>
          </a:bodyPr>
          <a:lstStyle/>
          <a:p>
            <a:pPr algn="ctr"/>
            <a:r>
              <a:rPr lang="en-US" sz="3200" b="1" i="1" dirty="0">
                <a:solidFill>
                  <a:srgbClr val="7030A0"/>
                </a:solidFill>
                <a:effectLst>
                  <a:outerShdw blurRad="38100" dist="38100" dir="2700000" algn="tl">
                    <a:srgbClr val="000000">
                      <a:alpha val="43137"/>
                    </a:srgbClr>
                  </a:outerShdw>
                </a:effectLst>
              </a:rPr>
              <a:t>formula: S(p) = C + S(instance characteristics)</a:t>
            </a:r>
          </a:p>
          <a:p>
            <a:endParaRPr lang="en-US" sz="2800" b="1" i="1" dirty="0">
              <a:solidFill>
                <a:srgbClr val="7030A0"/>
              </a:solidFill>
              <a:effectLst>
                <a:outerShdw blurRad="38100" dist="38100" dir="2700000" algn="tl">
                  <a:srgbClr val="000000">
                    <a:alpha val="43137"/>
                  </a:srgbClr>
                </a:outerShdw>
              </a:effectLst>
            </a:endParaRPr>
          </a:p>
          <a:p>
            <a:endParaRPr lang="en-US" dirty="0"/>
          </a:p>
        </p:txBody>
      </p:sp>
      <p:sp>
        <p:nvSpPr>
          <p:cNvPr id="6" name="Rectangle 5">
            <a:extLst>
              <a:ext uri="{FF2B5EF4-FFF2-40B4-BE49-F238E27FC236}">
                <a16:creationId xmlns:a16="http://schemas.microsoft.com/office/drawing/2014/main" id="{DE7784C6-F40F-46B8-8B59-513CA6F20DFB}"/>
              </a:ext>
            </a:extLst>
          </p:cNvPr>
          <p:cNvSpPr/>
          <p:nvPr/>
        </p:nvSpPr>
        <p:spPr>
          <a:xfrm>
            <a:off x="297630" y="2109890"/>
            <a:ext cx="6096000" cy="3724096"/>
          </a:xfrm>
          <a:prstGeom prst="rect">
            <a:avLst/>
          </a:prstGeom>
        </p:spPr>
        <p:txBody>
          <a:bodyPr>
            <a:spAutoFit/>
          </a:bodyPr>
          <a:lstStyle/>
          <a:p>
            <a:r>
              <a:rPr lang="en-US" sz="4000" dirty="0"/>
              <a:t>int sum(int x, int y, int z) </a:t>
            </a:r>
          </a:p>
          <a:p>
            <a:r>
              <a:rPr lang="en-US" sz="4000" dirty="0"/>
              <a:t>	{</a:t>
            </a:r>
          </a:p>
          <a:p>
            <a:r>
              <a:rPr lang="en-US" sz="4000" dirty="0"/>
              <a:t>  		int r = x + y + z;</a:t>
            </a:r>
          </a:p>
          <a:p>
            <a:r>
              <a:rPr lang="en-US" sz="4000" dirty="0"/>
              <a:t>  		return r;</a:t>
            </a:r>
          </a:p>
          <a:p>
            <a:r>
              <a:rPr lang="en-US" sz="4000" dirty="0"/>
              <a:t>	}</a:t>
            </a:r>
          </a:p>
          <a:p>
            <a:endParaRPr lang="en-US" dirty="0"/>
          </a:p>
          <a:p>
            <a:endParaRPr lang="en-US" dirty="0"/>
          </a:p>
        </p:txBody>
      </p:sp>
    </p:spTree>
    <p:extLst>
      <p:ext uri="{BB962C8B-B14F-4D97-AF65-F5344CB8AC3E}">
        <p14:creationId xmlns:p14="http://schemas.microsoft.com/office/powerpoint/2010/main" val="15098219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117684"/>
            <a:ext cx="11975054" cy="189377"/>
          </a:xfrm>
        </p:spPr>
        <p:txBody>
          <a:bodyPr>
            <a:noAutofit/>
          </a:bodyPr>
          <a:lstStyle/>
          <a:p>
            <a:r>
              <a:rPr lang="en-US" sz="4800" b="1" i="1" dirty="0">
                <a:solidFill>
                  <a:srgbClr val="002060"/>
                </a:solidFill>
                <a:effectLst>
                  <a:outerShdw blurRad="38100" dist="38100" dir="2700000" algn="tl">
                    <a:srgbClr val="000000">
                      <a:alpha val="43137"/>
                    </a:srgbClr>
                  </a:outerShdw>
                </a:effectLst>
              </a:rPr>
              <a:t>Types of Binary Tree</a:t>
            </a:r>
            <a:br>
              <a:rPr lang="en-US" sz="4800" b="1" i="1" dirty="0">
                <a:solidFill>
                  <a:srgbClr val="002060"/>
                </a:solidFill>
                <a:effectLst>
                  <a:outerShdw blurRad="38100" dist="38100" dir="2700000" algn="tl">
                    <a:srgbClr val="000000">
                      <a:alpha val="43137"/>
                    </a:srgbClr>
                  </a:outerShdw>
                </a:effectLst>
              </a:rPr>
            </a:br>
            <a:endParaRPr lang="en-US" sz="4800" b="1" i="1" dirty="0">
              <a:solidFill>
                <a:srgbClr val="00206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2062103"/>
          </a:xfrm>
          <a:prstGeom prst="rect">
            <a:avLst/>
          </a:prstGeom>
        </p:spPr>
        <p:txBody>
          <a:bodyPr wrap="square">
            <a:spAutoFit/>
          </a:bodyPr>
          <a:lstStyle/>
          <a:p>
            <a:pPr fontAlgn="base"/>
            <a:r>
              <a:rPr lang="en-US" sz="3200" dirty="0"/>
              <a:t>A </a:t>
            </a:r>
            <a:r>
              <a:rPr lang="en-US" sz="3200" b="1" dirty="0"/>
              <a:t>rooted binary tree</a:t>
            </a:r>
            <a:r>
              <a:rPr lang="en-US" sz="3200" dirty="0"/>
              <a:t> is a binary tree that satisfies the following 2 properties-</a:t>
            </a:r>
          </a:p>
          <a:p>
            <a:pPr fontAlgn="base"/>
            <a:r>
              <a:rPr lang="en-US" sz="3200" dirty="0"/>
              <a:t>It has a root node.</a:t>
            </a:r>
          </a:p>
          <a:p>
            <a:pPr fontAlgn="base"/>
            <a:r>
              <a:rPr lang="en-US" sz="3200" dirty="0"/>
              <a:t>Each node has at most 2 children.</a:t>
            </a:r>
          </a:p>
        </p:txBody>
      </p:sp>
      <p:sp>
        <p:nvSpPr>
          <p:cNvPr id="11" name="Subtitle 2">
            <a:extLst>
              <a:ext uri="{FF2B5EF4-FFF2-40B4-BE49-F238E27FC236}">
                <a16:creationId xmlns:a16="http://schemas.microsoft.com/office/drawing/2014/main" id="{5DB8613B-4C8E-46DC-9B79-813F6631D45E}"/>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descr="A close up of a logo&#10;&#10;Description automatically generated">
            <a:extLst>
              <a:ext uri="{FF2B5EF4-FFF2-40B4-BE49-F238E27FC236}">
                <a16:creationId xmlns:a16="http://schemas.microsoft.com/office/drawing/2014/main" id="{0035E617-3000-49F0-ACDC-2F928771088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863113" y="2658454"/>
            <a:ext cx="5162553" cy="3081862"/>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40A0955-81D5-4ECE-8AB9-960B9A610B91}"/>
                  </a:ext>
                </a:extLst>
              </p14:cNvPr>
              <p14:cNvContentPartPr/>
              <p14:nvPr/>
            </p14:nvContentPartPr>
            <p14:xfrm>
              <a:off x="4038480" y="4851360"/>
              <a:ext cx="2345760" cy="813240"/>
            </p14:xfrm>
          </p:contentPart>
        </mc:Choice>
        <mc:Fallback xmlns="">
          <p:pic>
            <p:nvPicPr>
              <p:cNvPr id="5" name="Ink 4">
                <a:extLst>
                  <a:ext uri="{FF2B5EF4-FFF2-40B4-BE49-F238E27FC236}">
                    <a16:creationId xmlns:a16="http://schemas.microsoft.com/office/drawing/2014/main" id="{C40A0955-81D5-4ECE-8AB9-960B9A610B91}"/>
                  </a:ext>
                </a:extLst>
              </p:cNvPr>
              <p:cNvPicPr/>
              <p:nvPr/>
            </p:nvPicPr>
            <p:blipFill>
              <a:blip r:embed="rId7"/>
              <a:stretch>
                <a:fillRect/>
              </a:stretch>
            </p:blipFill>
            <p:spPr>
              <a:xfrm>
                <a:off x="4029120" y="4842000"/>
                <a:ext cx="2364480" cy="831960"/>
              </a:xfrm>
              <a:prstGeom prst="rect">
                <a:avLst/>
              </a:prstGeom>
            </p:spPr>
          </p:pic>
        </mc:Fallback>
      </mc:AlternateContent>
    </p:spTree>
    <p:extLst>
      <p:ext uri="{BB962C8B-B14F-4D97-AF65-F5344CB8AC3E}">
        <p14:creationId xmlns:p14="http://schemas.microsoft.com/office/powerpoint/2010/main" val="34486347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117684"/>
            <a:ext cx="11975054" cy="189377"/>
          </a:xfrm>
        </p:spPr>
        <p:txBody>
          <a:bodyPr>
            <a:noAutofit/>
          </a:bodyPr>
          <a:lstStyle/>
          <a:p>
            <a:r>
              <a:rPr lang="en-US" sz="4800" b="1" i="1" dirty="0">
                <a:solidFill>
                  <a:srgbClr val="002060"/>
                </a:solidFill>
                <a:effectLst>
                  <a:outerShdw blurRad="38100" dist="38100" dir="2700000" algn="tl">
                    <a:srgbClr val="000000">
                      <a:alpha val="43137"/>
                    </a:srgbClr>
                  </a:outerShdw>
                </a:effectLst>
              </a:rPr>
              <a:t>Types of Binary Tree</a:t>
            </a:r>
            <a:br>
              <a:rPr lang="en-US" sz="4800" b="1" i="1" dirty="0">
                <a:solidFill>
                  <a:srgbClr val="002060"/>
                </a:solidFill>
                <a:effectLst>
                  <a:outerShdw blurRad="38100" dist="38100" dir="2700000" algn="tl">
                    <a:srgbClr val="000000">
                      <a:alpha val="43137"/>
                    </a:srgbClr>
                  </a:outerShdw>
                </a:effectLst>
              </a:rPr>
            </a:br>
            <a:endParaRPr lang="en-US" sz="4800" b="1" i="1" dirty="0">
              <a:solidFill>
                <a:srgbClr val="00206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2308324"/>
          </a:xfrm>
          <a:prstGeom prst="rect">
            <a:avLst/>
          </a:prstGeom>
        </p:spPr>
        <p:txBody>
          <a:bodyPr wrap="square">
            <a:spAutoFit/>
          </a:bodyPr>
          <a:lstStyle/>
          <a:p>
            <a:pPr fontAlgn="base"/>
            <a:r>
              <a:rPr lang="en-US" sz="3200" dirty="0"/>
              <a:t>A binary tree in which every node has either 0 or 2 children is called as a </a:t>
            </a:r>
            <a:r>
              <a:rPr lang="en-US" sz="3200" b="1" dirty="0"/>
              <a:t>Full binary tree</a:t>
            </a:r>
            <a:r>
              <a:rPr lang="en-US" sz="3200" dirty="0"/>
              <a:t>.</a:t>
            </a:r>
          </a:p>
          <a:p>
            <a:pPr fontAlgn="base"/>
            <a:r>
              <a:rPr lang="en-US" sz="3200" dirty="0"/>
              <a:t>	Full binary tree is also called as </a:t>
            </a:r>
            <a:r>
              <a:rPr lang="en-US" sz="3200" b="1" dirty="0"/>
              <a:t>Strictly binary tree</a:t>
            </a:r>
            <a:r>
              <a:rPr lang="en-US" sz="3200" dirty="0"/>
              <a:t>.</a:t>
            </a:r>
          </a:p>
          <a:p>
            <a:pPr fontAlgn="base"/>
            <a:endParaRPr lang="en-US" sz="4800" dirty="0"/>
          </a:p>
        </p:txBody>
      </p:sp>
      <p:sp>
        <p:nvSpPr>
          <p:cNvPr id="11" name="Subtitle 2">
            <a:extLst>
              <a:ext uri="{FF2B5EF4-FFF2-40B4-BE49-F238E27FC236}">
                <a16:creationId xmlns:a16="http://schemas.microsoft.com/office/drawing/2014/main" id="{5DB8613B-4C8E-46DC-9B79-813F6631D45E}"/>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descr="A close up of a womans face&#10;&#10;Description automatically generated">
            <a:extLst>
              <a:ext uri="{FF2B5EF4-FFF2-40B4-BE49-F238E27FC236}">
                <a16:creationId xmlns:a16="http://schemas.microsoft.com/office/drawing/2014/main" id="{D9367840-B632-486E-BFD9-23AC7A002AE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728483" y="2224672"/>
            <a:ext cx="5749005" cy="3641036"/>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A84F0C7-3445-4A01-BF26-AD46BE3CC8AB}"/>
                  </a:ext>
                </a:extLst>
              </p14:cNvPr>
              <p14:cNvContentPartPr/>
              <p14:nvPr/>
            </p14:nvContentPartPr>
            <p14:xfrm>
              <a:off x="5520240" y="770400"/>
              <a:ext cx="4741560" cy="5037840"/>
            </p14:xfrm>
          </p:contentPart>
        </mc:Choice>
        <mc:Fallback xmlns="">
          <p:pic>
            <p:nvPicPr>
              <p:cNvPr id="5" name="Ink 4">
                <a:extLst>
                  <a:ext uri="{FF2B5EF4-FFF2-40B4-BE49-F238E27FC236}">
                    <a16:creationId xmlns:a16="http://schemas.microsoft.com/office/drawing/2014/main" id="{8A84F0C7-3445-4A01-BF26-AD46BE3CC8AB}"/>
                  </a:ext>
                </a:extLst>
              </p:cNvPr>
              <p:cNvPicPr/>
              <p:nvPr/>
            </p:nvPicPr>
            <p:blipFill>
              <a:blip r:embed="rId7"/>
              <a:stretch>
                <a:fillRect/>
              </a:stretch>
            </p:blipFill>
            <p:spPr>
              <a:xfrm>
                <a:off x="5510880" y="761040"/>
                <a:ext cx="4760280" cy="5056560"/>
              </a:xfrm>
              <a:prstGeom prst="rect">
                <a:avLst/>
              </a:prstGeom>
            </p:spPr>
          </p:pic>
        </mc:Fallback>
      </mc:AlternateContent>
    </p:spTree>
    <p:extLst>
      <p:ext uri="{BB962C8B-B14F-4D97-AF65-F5344CB8AC3E}">
        <p14:creationId xmlns:p14="http://schemas.microsoft.com/office/powerpoint/2010/main" val="336361426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117684"/>
            <a:ext cx="11975054" cy="189377"/>
          </a:xfrm>
        </p:spPr>
        <p:txBody>
          <a:bodyPr>
            <a:noAutofit/>
          </a:bodyPr>
          <a:lstStyle/>
          <a:p>
            <a:r>
              <a:rPr lang="en-US" sz="4800" b="1" i="1" dirty="0">
                <a:solidFill>
                  <a:srgbClr val="002060"/>
                </a:solidFill>
                <a:effectLst>
                  <a:outerShdw blurRad="38100" dist="38100" dir="2700000" algn="tl">
                    <a:srgbClr val="000000">
                      <a:alpha val="43137"/>
                    </a:srgbClr>
                  </a:outerShdw>
                </a:effectLst>
              </a:rPr>
              <a:t>Types of Binary Tree</a:t>
            </a:r>
            <a:br>
              <a:rPr lang="en-US" sz="4800" b="1" i="1" dirty="0">
                <a:solidFill>
                  <a:srgbClr val="002060"/>
                </a:solidFill>
                <a:effectLst>
                  <a:outerShdw blurRad="38100" dist="38100" dir="2700000" algn="tl">
                    <a:srgbClr val="000000">
                      <a:alpha val="43137"/>
                    </a:srgbClr>
                  </a:outerShdw>
                </a:effectLst>
              </a:rPr>
            </a:br>
            <a:endParaRPr lang="en-US" sz="4800" b="1" i="1" dirty="0">
              <a:solidFill>
                <a:srgbClr val="00206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1815882"/>
          </a:xfrm>
          <a:prstGeom prst="rect">
            <a:avLst/>
          </a:prstGeom>
        </p:spPr>
        <p:txBody>
          <a:bodyPr wrap="square">
            <a:spAutoFit/>
          </a:bodyPr>
          <a:lstStyle/>
          <a:p>
            <a:pPr fontAlgn="base"/>
            <a:r>
              <a:rPr lang="en-US" sz="2800" dirty="0"/>
              <a:t>A </a:t>
            </a:r>
            <a:r>
              <a:rPr lang="en-US" sz="2800" b="1" dirty="0"/>
              <a:t>complete binary tree</a:t>
            </a:r>
            <a:r>
              <a:rPr lang="en-US" sz="2800" dirty="0"/>
              <a:t> is a binary tree that satisfies the following 2 properties-</a:t>
            </a:r>
          </a:p>
          <a:p>
            <a:pPr fontAlgn="base"/>
            <a:r>
              <a:rPr lang="en-US" sz="2800" dirty="0"/>
              <a:t>Every internal node has exactly 2 children.</a:t>
            </a:r>
          </a:p>
          <a:p>
            <a:pPr fontAlgn="base"/>
            <a:r>
              <a:rPr lang="en-US" sz="2800" dirty="0"/>
              <a:t>All the leaf nodes are at the same level.</a:t>
            </a:r>
          </a:p>
          <a:p>
            <a:pPr fontAlgn="base"/>
            <a:r>
              <a:rPr lang="en-US" sz="2800" dirty="0"/>
              <a:t>	Complete binary tree is also called as </a:t>
            </a:r>
            <a:r>
              <a:rPr lang="en-US" sz="2800" b="1" dirty="0"/>
              <a:t>Perfect binary tree</a:t>
            </a:r>
            <a:r>
              <a:rPr lang="en-US" sz="2800" dirty="0"/>
              <a:t>.</a:t>
            </a:r>
          </a:p>
        </p:txBody>
      </p:sp>
      <p:sp>
        <p:nvSpPr>
          <p:cNvPr id="11" name="Subtitle 2">
            <a:extLst>
              <a:ext uri="{FF2B5EF4-FFF2-40B4-BE49-F238E27FC236}">
                <a16:creationId xmlns:a16="http://schemas.microsoft.com/office/drawing/2014/main" id="{5DB8613B-4C8E-46DC-9B79-813F6631D45E}"/>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descr="A picture containing clock, orange, drawing&#10;&#10;Description automatically generated">
            <a:extLst>
              <a:ext uri="{FF2B5EF4-FFF2-40B4-BE49-F238E27FC236}">
                <a16:creationId xmlns:a16="http://schemas.microsoft.com/office/drawing/2014/main" id="{948A5F96-13F8-477A-AB87-D0F2748D9E7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68256" y="2441986"/>
            <a:ext cx="7164390" cy="3539266"/>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3C781E4-2324-448E-9DE4-E5C7FC9E57B8}"/>
                  </a:ext>
                </a:extLst>
              </p14:cNvPr>
              <p14:cNvContentPartPr/>
              <p14:nvPr/>
            </p14:nvContentPartPr>
            <p14:xfrm>
              <a:off x="2150640" y="2302920"/>
              <a:ext cx="8102880" cy="3497040"/>
            </p14:xfrm>
          </p:contentPart>
        </mc:Choice>
        <mc:Fallback xmlns="">
          <p:pic>
            <p:nvPicPr>
              <p:cNvPr id="5" name="Ink 4">
                <a:extLst>
                  <a:ext uri="{FF2B5EF4-FFF2-40B4-BE49-F238E27FC236}">
                    <a16:creationId xmlns:a16="http://schemas.microsoft.com/office/drawing/2014/main" id="{F3C781E4-2324-448E-9DE4-E5C7FC9E57B8}"/>
                  </a:ext>
                </a:extLst>
              </p:cNvPr>
              <p:cNvPicPr/>
              <p:nvPr/>
            </p:nvPicPr>
            <p:blipFill>
              <a:blip r:embed="rId7"/>
              <a:stretch>
                <a:fillRect/>
              </a:stretch>
            </p:blipFill>
            <p:spPr>
              <a:xfrm>
                <a:off x="2141280" y="2293560"/>
                <a:ext cx="8121600" cy="3515760"/>
              </a:xfrm>
              <a:prstGeom prst="rect">
                <a:avLst/>
              </a:prstGeom>
            </p:spPr>
          </p:pic>
        </mc:Fallback>
      </mc:AlternateContent>
    </p:spTree>
    <p:extLst>
      <p:ext uri="{BB962C8B-B14F-4D97-AF65-F5344CB8AC3E}">
        <p14:creationId xmlns:p14="http://schemas.microsoft.com/office/powerpoint/2010/main" val="271310487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117684"/>
            <a:ext cx="11975054" cy="189377"/>
          </a:xfrm>
        </p:spPr>
        <p:txBody>
          <a:bodyPr>
            <a:noAutofit/>
          </a:bodyPr>
          <a:lstStyle/>
          <a:p>
            <a:r>
              <a:rPr lang="en-US" sz="4800" b="1" i="1" dirty="0">
                <a:solidFill>
                  <a:srgbClr val="002060"/>
                </a:solidFill>
                <a:effectLst>
                  <a:outerShdw blurRad="38100" dist="38100" dir="2700000" algn="tl">
                    <a:srgbClr val="000000">
                      <a:alpha val="43137"/>
                    </a:srgbClr>
                  </a:outerShdw>
                </a:effectLst>
              </a:rPr>
              <a:t>Types of Binary Tree</a:t>
            </a:r>
            <a:br>
              <a:rPr lang="en-US" sz="4800" b="1" i="1" dirty="0">
                <a:solidFill>
                  <a:srgbClr val="002060"/>
                </a:solidFill>
                <a:effectLst>
                  <a:outerShdw blurRad="38100" dist="38100" dir="2700000" algn="tl">
                    <a:srgbClr val="000000">
                      <a:alpha val="43137"/>
                    </a:srgbClr>
                  </a:outerShdw>
                </a:effectLst>
              </a:rPr>
            </a:br>
            <a:endParaRPr lang="en-US" sz="4800" b="1" i="1" dirty="0">
              <a:solidFill>
                <a:srgbClr val="00206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1815882"/>
          </a:xfrm>
          <a:prstGeom prst="rect">
            <a:avLst/>
          </a:prstGeom>
        </p:spPr>
        <p:txBody>
          <a:bodyPr wrap="square">
            <a:spAutoFit/>
          </a:bodyPr>
          <a:lstStyle/>
          <a:p>
            <a:pPr fontAlgn="base"/>
            <a:r>
              <a:rPr lang="en-US" sz="2800" dirty="0"/>
              <a:t>An </a:t>
            </a:r>
            <a:r>
              <a:rPr lang="en-US" sz="2800" b="1" dirty="0"/>
              <a:t>almost complete binary tree</a:t>
            </a:r>
            <a:r>
              <a:rPr lang="en-US" sz="2800" dirty="0"/>
              <a:t> is a binary tree that satisfies the following 2 properties:</a:t>
            </a:r>
          </a:p>
          <a:p>
            <a:pPr fontAlgn="base"/>
            <a:r>
              <a:rPr lang="en-US" sz="2800" dirty="0"/>
              <a:t>All the levels are completely filled except possibly the last level.</a:t>
            </a:r>
          </a:p>
          <a:p>
            <a:pPr fontAlgn="base"/>
            <a:r>
              <a:rPr lang="en-US" sz="2800" dirty="0"/>
              <a:t>	The last level must be strictly filled from left to right.</a:t>
            </a:r>
          </a:p>
        </p:txBody>
      </p:sp>
      <p:sp>
        <p:nvSpPr>
          <p:cNvPr id="11" name="Subtitle 2">
            <a:extLst>
              <a:ext uri="{FF2B5EF4-FFF2-40B4-BE49-F238E27FC236}">
                <a16:creationId xmlns:a16="http://schemas.microsoft.com/office/drawing/2014/main" id="{5DB8613B-4C8E-46DC-9B79-813F6631D45E}"/>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descr="A clock on the wall&#10;&#10;Description automatically generated">
            <a:extLst>
              <a:ext uri="{FF2B5EF4-FFF2-40B4-BE49-F238E27FC236}">
                <a16:creationId xmlns:a16="http://schemas.microsoft.com/office/drawing/2014/main" id="{945B523F-9BD9-4006-B12A-323045B3AB1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340747" y="2537777"/>
            <a:ext cx="6329918" cy="3443475"/>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9D5B4BD-8F8E-4C69-B160-E75E196A5526}"/>
                  </a:ext>
                </a:extLst>
              </p14:cNvPr>
              <p14:cNvContentPartPr/>
              <p14:nvPr/>
            </p14:nvContentPartPr>
            <p14:xfrm>
              <a:off x="2328480" y="1803240"/>
              <a:ext cx="9161280" cy="3988080"/>
            </p14:xfrm>
          </p:contentPart>
        </mc:Choice>
        <mc:Fallback xmlns="">
          <p:pic>
            <p:nvPicPr>
              <p:cNvPr id="5" name="Ink 4">
                <a:extLst>
                  <a:ext uri="{FF2B5EF4-FFF2-40B4-BE49-F238E27FC236}">
                    <a16:creationId xmlns:a16="http://schemas.microsoft.com/office/drawing/2014/main" id="{79D5B4BD-8F8E-4C69-B160-E75E196A5526}"/>
                  </a:ext>
                </a:extLst>
              </p:cNvPr>
              <p:cNvPicPr/>
              <p:nvPr/>
            </p:nvPicPr>
            <p:blipFill>
              <a:blip r:embed="rId7"/>
              <a:stretch>
                <a:fillRect/>
              </a:stretch>
            </p:blipFill>
            <p:spPr>
              <a:xfrm>
                <a:off x="2319120" y="1793880"/>
                <a:ext cx="9180000" cy="4006800"/>
              </a:xfrm>
              <a:prstGeom prst="rect">
                <a:avLst/>
              </a:prstGeom>
            </p:spPr>
          </p:pic>
        </mc:Fallback>
      </mc:AlternateContent>
    </p:spTree>
    <p:extLst>
      <p:ext uri="{BB962C8B-B14F-4D97-AF65-F5344CB8AC3E}">
        <p14:creationId xmlns:p14="http://schemas.microsoft.com/office/powerpoint/2010/main" val="13449105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117684"/>
            <a:ext cx="11975054" cy="189377"/>
          </a:xfrm>
        </p:spPr>
        <p:txBody>
          <a:bodyPr>
            <a:noAutofit/>
          </a:bodyPr>
          <a:lstStyle/>
          <a:p>
            <a:r>
              <a:rPr lang="en-US" sz="4800" b="1" i="1" dirty="0">
                <a:solidFill>
                  <a:srgbClr val="002060"/>
                </a:solidFill>
                <a:effectLst>
                  <a:outerShdw blurRad="38100" dist="38100" dir="2700000" algn="tl">
                    <a:srgbClr val="000000">
                      <a:alpha val="43137"/>
                    </a:srgbClr>
                  </a:outerShdw>
                </a:effectLst>
              </a:rPr>
              <a:t>Types of Binary Tree</a:t>
            </a:r>
            <a:br>
              <a:rPr lang="en-US" sz="4800" b="1" i="1" dirty="0">
                <a:solidFill>
                  <a:srgbClr val="002060"/>
                </a:solidFill>
                <a:effectLst>
                  <a:outerShdw blurRad="38100" dist="38100" dir="2700000" algn="tl">
                    <a:srgbClr val="000000">
                      <a:alpha val="43137"/>
                    </a:srgbClr>
                  </a:outerShdw>
                </a:effectLst>
              </a:rPr>
            </a:br>
            <a:endParaRPr lang="en-US" sz="4800" b="1" i="1" dirty="0">
              <a:solidFill>
                <a:srgbClr val="00206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1692771"/>
          </a:xfrm>
          <a:prstGeom prst="rect">
            <a:avLst/>
          </a:prstGeom>
        </p:spPr>
        <p:txBody>
          <a:bodyPr wrap="square">
            <a:spAutoFit/>
          </a:bodyPr>
          <a:lstStyle/>
          <a:p>
            <a:pPr fontAlgn="base"/>
            <a:r>
              <a:rPr lang="en-US" sz="2400" dirty="0"/>
              <a:t>A </a:t>
            </a:r>
            <a:r>
              <a:rPr lang="en-US" sz="2400" b="1" dirty="0"/>
              <a:t>skewed binary tree</a:t>
            </a:r>
            <a:r>
              <a:rPr lang="en-US" sz="2400" dirty="0"/>
              <a:t> is a binary tree that satisfies the following 2 properties-</a:t>
            </a:r>
          </a:p>
          <a:p>
            <a:pPr fontAlgn="base"/>
            <a:r>
              <a:rPr lang="en-US" sz="2400" dirty="0"/>
              <a:t>All the nodes except one node has one and only one child.</a:t>
            </a:r>
          </a:p>
          <a:p>
            <a:pPr fontAlgn="base"/>
            <a:r>
              <a:rPr lang="en-US" sz="2400" dirty="0"/>
              <a:t>The remaining node has no child.    </a:t>
            </a:r>
            <a:r>
              <a:rPr lang="en-US" sz="3200" b="1" dirty="0"/>
              <a:t>OR</a:t>
            </a:r>
          </a:p>
          <a:p>
            <a:pPr fontAlgn="base"/>
            <a:r>
              <a:rPr lang="en-US" sz="2400" dirty="0"/>
              <a:t>	A </a:t>
            </a:r>
            <a:r>
              <a:rPr lang="en-US" sz="2400" b="1" dirty="0"/>
              <a:t>skewed binary tree</a:t>
            </a:r>
            <a:r>
              <a:rPr lang="en-US" sz="2400" dirty="0"/>
              <a:t> is a binary tree of n nodes such that its depth is (n-1)</a:t>
            </a:r>
          </a:p>
        </p:txBody>
      </p:sp>
      <p:sp>
        <p:nvSpPr>
          <p:cNvPr id="11" name="Subtitle 2">
            <a:extLst>
              <a:ext uri="{FF2B5EF4-FFF2-40B4-BE49-F238E27FC236}">
                <a16:creationId xmlns:a16="http://schemas.microsoft.com/office/drawing/2014/main" id="{5DB8613B-4C8E-46DC-9B79-813F6631D45E}"/>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descr="A screenshot of a cell phone&#10;&#10;Description automatically generated">
            <a:extLst>
              <a:ext uri="{FF2B5EF4-FFF2-40B4-BE49-F238E27FC236}">
                <a16:creationId xmlns:a16="http://schemas.microsoft.com/office/drawing/2014/main" id="{FDB17785-491F-4F80-BE71-E4BF9A01D3C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436010" y="2550506"/>
            <a:ext cx="6116319" cy="3460329"/>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DC23546C-5ACE-46BA-A189-87C44A9D4F18}"/>
                  </a:ext>
                </a:extLst>
              </p14:cNvPr>
              <p14:cNvContentPartPr/>
              <p14:nvPr/>
            </p14:nvContentPartPr>
            <p14:xfrm>
              <a:off x="2531520" y="3310200"/>
              <a:ext cx="5766120" cy="2625120"/>
            </p14:xfrm>
          </p:contentPart>
        </mc:Choice>
        <mc:Fallback xmlns="">
          <p:pic>
            <p:nvPicPr>
              <p:cNvPr id="5" name="Ink 4">
                <a:extLst>
                  <a:ext uri="{FF2B5EF4-FFF2-40B4-BE49-F238E27FC236}">
                    <a16:creationId xmlns:a16="http://schemas.microsoft.com/office/drawing/2014/main" id="{DC23546C-5ACE-46BA-A189-87C44A9D4F18}"/>
                  </a:ext>
                </a:extLst>
              </p:cNvPr>
              <p:cNvPicPr/>
              <p:nvPr/>
            </p:nvPicPr>
            <p:blipFill>
              <a:blip r:embed="rId7"/>
              <a:stretch>
                <a:fillRect/>
              </a:stretch>
            </p:blipFill>
            <p:spPr>
              <a:xfrm>
                <a:off x="2522160" y="3300840"/>
                <a:ext cx="5784840" cy="2643840"/>
              </a:xfrm>
              <a:prstGeom prst="rect">
                <a:avLst/>
              </a:prstGeom>
            </p:spPr>
          </p:pic>
        </mc:Fallback>
      </mc:AlternateContent>
    </p:spTree>
    <p:extLst>
      <p:ext uri="{BB962C8B-B14F-4D97-AF65-F5344CB8AC3E}">
        <p14:creationId xmlns:p14="http://schemas.microsoft.com/office/powerpoint/2010/main" val="241543273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01485203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97554"/>
            <a:ext cx="11975054" cy="189377"/>
          </a:xfrm>
        </p:spPr>
        <p:txBody>
          <a:bodyPr>
            <a:noAutofit/>
          </a:bodyPr>
          <a:lstStyle/>
          <a:p>
            <a:r>
              <a:rPr lang="en-US" sz="4800" b="1" i="1" dirty="0">
                <a:solidFill>
                  <a:srgbClr val="002060"/>
                </a:solidFill>
                <a:effectLst>
                  <a:outerShdw blurRad="38100" dist="38100" dir="2700000" algn="tl">
                    <a:srgbClr val="000000">
                      <a:alpha val="43137"/>
                    </a:srgbClr>
                  </a:outerShdw>
                </a:effectLst>
              </a:rPr>
              <a:t>Binary Tree Traversal</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11" name="Subtitle 2">
            <a:extLst>
              <a:ext uri="{FF2B5EF4-FFF2-40B4-BE49-F238E27FC236}">
                <a16:creationId xmlns:a16="http://schemas.microsoft.com/office/drawing/2014/main" id="{5DB8613B-4C8E-46DC-9B79-813F6631D45E}"/>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45887FB5-966A-4594-A454-A308CF20C59B}"/>
              </a:ext>
            </a:extLst>
          </p:cNvPr>
          <p:cNvSpPr/>
          <p:nvPr/>
        </p:nvSpPr>
        <p:spPr>
          <a:xfrm>
            <a:off x="0" y="566042"/>
            <a:ext cx="11845962" cy="2616101"/>
          </a:xfrm>
          <a:prstGeom prst="rect">
            <a:avLst/>
          </a:prstGeom>
        </p:spPr>
        <p:txBody>
          <a:bodyPr wrap="square">
            <a:spAutoFit/>
          </a:bodyPr>
          <a:lstStyle/>
          <a:p>
            <a:r>
              <a:rPr lang="en-US" sz="2800" dirty="0">
                <a:solidFill>
                  <a:srgbClr val="303030"/>
                </a:solidFill>
                <a:latin typeface="Arimo"/>
              </a:rPr>
              <a:t>Tree Traversal refers to the process of visiting each node in a tree data structure exactly once.</a:t>
            </a:r>
          </a:p>
          <a:p>
            <a:pPr marL="285750" indent="-285750" fontAlgn="base">
              <a:buFont typeface="Arial" panose="020B0604020202020204" pitchFamily="34" charset="0"/>
              <a:buChar char="•"/>
            </a:pPr>
            <a:r>
              <a:rPr lang="en-IN" sz="3600" dirty="0" err="1"/>
              <a:t>Preorder</a:t>
            </a:r>
            <a:r>
              <a:rPr lang="en-IN" sz="3600" dirty="0"/>
              <a:t> Traversal</a:t>
            </a:r>
          </a:p>
          <a:p>
            <a:pPr marL="285750" indent="-285750" fontAlgn="base">
              <a:buFont typeface="Arial" panose="020B0604020202020204" pitchFamily="34" charset="0"/>
              <a:buChar char="•"/>
            </a:pPr>
            <a:r>
              <a:rPr lang="en-IN" sz="3600" dirty="0" err="1"/>
              <a:t>Inorder</a:t>
            </a:r>
            <a:r>
              <a:rPr lang="en-IN" sz="3600" dirty="0"/>
              <a:t> Traversal</a:t>
            </a:r>
          </a:p>
          <a:p>
            <a:pPr marL="285750" indent="-285750" fontAlgn="base">
              <a:buFont typeface="Arial" panose="020B0604020202020204" pitchFamily="34" charset="0"/>
              <a:buChar char="•"/>
            </a:pPr>
            <a:r>
              <a:rPr lang="en-IN" sz="3600" dirty="0" err="1"/>
              <a:t>Postorder</a:t>
            </a:r>
            <a:r>
              <a:rPr lang="en-IN" sz="3600" dirty="0"/>
              <a:t> Traversal</a:t>
            </a:r>
          </a:p>
        </p:txBody>
      </p:sp>
      <p:pic>
        <p:nvPicPr>
          <p:cNvPr id="8" name="Picture 7" descr="A close up of a logo&#10;&#10;Description automatically generated">
            <a:extLst>
              <a:ext uri="{FF2B5EF4-FFF2-40B4-BE49-F238E27FC236}">
                <a16:creationId xmlns:a16="http://schemas.microsoft.com/office/drawing/2014/main" id="{62EB7716-AF57-496D-BD7D-0F147693966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227755" y="1520149"/>
            <a:ext cx="7682753" cy="3958372"/>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4A1FA57-D481-4197-A49C-58B77BE94645}"/>
                  </a:ext>
                </a:extLst>
              </p14:cNvPr>
              <p14:cNvContentPartPr/>
              <p14:nvPr/>
            </p14:nvContentPartPr>
            <p14:xfrm>
              <a:off x="7518240" y="1845720"/>
              <a:ext cx="360" cy="360"/>
            </p14:xfrm>
          </p:contentPart>
        </mc:Choice>
        <mc:Fallback xmlns="">
          <p:pic>
            <p:nvPicPr>
              <p:cNvPr id="4" name="Ink 3">
                <a:extLst>
                  <a:ext uri="{FF2B5EF4-FFF2-40B4-BE49-F238E27FC236}">
                    <a16:creationId xmlns:a16="http://schemas.microsoft.com/office/drawing/2014/main" id="{E4A1FA57-D481-4197-A49C-58B77BE94645}"/>
                  </a:ext>
                </a:extLst>
              </p:cNvPr>
              <p:cNvPicPr/>
              <p:nvPr/>
            </p:nvPicPr>
            <p:blipFill>
              <a:blip r:embed="rId7"/>
              <a:stretch>
                <a:fillRect/>
              </a:stretch>
            </p:blipFill>
            <p:spPr>
              <a:xfrm>
                <a:off x="7508880" y="1836360"/>
                <a:ext cx="19080" cy="19080"/>
              </a:xfrm>
              <a:prstGeom prst="rect">
                <a:avLst/>
              </a:prstGeom>
            </p:spPr>
          </p:pic>
        </mc:Fallback>
      </mc:AlternateContent>
    </p:spTree>
    <p:extLst>
      <p:ext uri="{BB962C8B-B14F-4D97-AF65-F5344CB8AC3E}">
        <p14:creationId xmlns:p14="http://schemas.microsoft.com/office/powerpoint/2010/main" val="209459915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5" name="Rectangle 4">
            <a:extLst>
              <a:ext uri="{FF2B5EF4-FFF2-40B4-BE49-F238E27FC236}">
                <a16:creationId xmlns:a16="http://schemas.microsoft.com/office/drawing/2014/main" id="{45887FB5-966A-4594-A454-A308CF20C59B}"/>
              </a:ext>
            </a:extLst>
          </p:cNvPr>
          <p:cNvSpPr/>
          <p:nvPr/>
        </p:nvSpPr>
        <p:spPr>
          <a:xfrm>
            <a:off x="0" y="566042"/>
            <a:ext cx="11845962" cy="1569660"/>
          </a:xfrm>
          <a:prstGeom prst="rect">
            <a:avLst/>
          </a:prstGeom>
        </p:spPr>
        <p:txBody>
          <a:bodyPr wrap="square">
            <a:spAutoFit/>
          </a:bodyPr>
          <a:lstStyle/>
          <a:p>
            <a:pPr algn="ctr" fontAlgn="base"/>
            <a:r>
              <a:rPr lang="en-US" sz="2400" dirty="0"/>
              <a:t>Visit the root</a:t>
            </a:r>
          </a:p>
          <a:p>
            <a:pPr fontAlgn="base"/>
            <a:r>
              <a:rPr lang="en-US" sz="2400" dirty="0"/>
              <a:t>Traverse the left sub tree i.e. call Preorder (left sub tree)</a:t>
            </a:r>
          </a:p>
          <a:p>
            <a:pPr fontAlgn="base"/>
            <a:r>
              <a:rPr lang="en-US" sz="2400" dirty="0"/>
              <a:t>Traverse the right sub tree i.e. call Preorder (right sub tree)</a:t>
            </a:r>
          </a:p>
          <a:p>
            <a:pPr fontAlgn="base"/>
            <a:r>
              <a:rPr lang="en-US" sz="2400" b="1" dirty="0"/>
              <a:t>Root </a:t>
            </a:r>
            <a:r>
              <a:rPr lang="en-US" sz="2400" dirty="0"/>
              <a:t>→</a:t>
            </a:r>
            <a:r>
              <a:rPr lang="en-US" sz="2400" b="1" dirty="0"/>
              <a:t> Left </a:t>
            </a:r>
            <a:r>
              <a:rPr lang="en-US" sz="2400" dirty="0"/>
              <a:t>→</a:t>
            </a:r>
            <a:r>
              <a:rPr lang="en-US" sz="2400" b="1" dirty="0"/>
              <a:t> Right</a:t>
            </a:r>
            <a:endParaRPr lang="en-US" sz="2400" dirty="0"/>
          </a:p>
        </p:txBody>
      </p:sp>
      <p:sp>
        <p:nvSpPr>
          <p:cNvPr id="4" name="Rectangle 3">
            <a:extLst>
              <a:ext uri="{FF2B5EF4-FFF2-40B4-BE49-F238E27FC236}">
                <a16:creationId xmlns:a16="http://schemas.microsoft.com/office/drawing/2014/main" id="{98668E40-32BB-498F-953A-AC1BDFBEE4A6}"/>
              </a:ext>
            </a:extLst>
          </p:cNvPr>
          <p:cNvSpPr/>
          <p:nvPr/>
        </p:nvSpPr>
        <p:spPr>
          <a:xfrm>
            <a:off x="2197249" y="89922"/>
            <a:ext cx="7451464" cy="861774"/>
          </a:xfrm>
          <a:prstGeom prst="rect">
            <a:avLst/>
          </a:prstGeom>
        </p:spPr>
        <p:txBody>
          <a:bodyPr wrap="square">
            <a:spAutoFit/>
          </a:bodyPr>
          <a:lstStyle/>
          <a:p>
            <a:r>
              <a:rPr lang="en-US" sz="3200" b="1" i="1" dirty="0">
                <a:solidFill>
                  <a:srgbClr val="002060"/>
                </a:solidFill>
              </a:rPr>
              <a:t>Binary Tree Traversal (</a:t>
            </a:r>
            <a:r>
              <a:rPr lang="en-IN" sz="3200" b="1" dirty="0" err="1">
                <a:solidFill>
                  <a:srgbClr val="002060"/>
                </a:solidFill>
              </a:rPr>
              <a:t>Preorder</a:t>
            </a:r>
            <a:r>
              <a:rPr lang="en-IN" sz="3200" b="1" dirty="0">
                <a:solidFill>
                  <a:srgbClr val="002060"/>
                </a:solidFill>
              </a:rPr>
              <a:t> Traversal</a:t>
            </a:r>
            <a:r>
              <a:rPr lang="en-IN" dirty="0"/>
              <a:t>)</a:t>
            </a:r>
            <a:br>
              <a:rPr lang="en-IN" dirty="0"/>
            </a:br>
            <a:endParaRPr lang="en-PK" dirty="0"/>
          </a:p>
        </p:txBody>
      </p:sp>
      <p:pic>
        <p:nvPicPr>
          <p:cNvPr id="7" name="Picture 6" descr="A picture containing orange&#10;&#10;Description automatically generated">
            <a:extLst>
              <a:ext uri="{FF2B5EF4-FFF2-40B4-BE49-F238E27FC236}">
                <a16:creationId xmlns:a16="http://schemas.microsoft.com/office/drawing/2014/main" id="{77702B6D-A68D-40F9-8FE4-A430938BE93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84756" y="2236082"/>
            <a:ext cx="5840674" cy="3598207"/>
          </a:xfrm>
          <a:prstGeom prst="rect">
            <a:avLst/>
          </a:prstGeom>
        </p:spPr>
      </p:pic>
      <p:pic>
        <p:nvPicPr>
          <p:cNvPr id="10" name="Picture 9" descr="A close up of a map&#10;&#10;Description automatically generated">
            <a:extLst>
              <a:ext uri="{FF2B5EF4-FFF2-40B4-BE49-F238E27FC236}">
                <a16:creationId xmlns:a16="http://schemas.microsoft.com/office/drawing/2014/main" id="{E4DC6295-F0BB-4354-B687-F71EE327A84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210185" y="1845598"/>
            <a:ext cx="5904717" cy="4180529"/>
          </a:xfrm>
          <a:prstGeom prst="rect">
            <a:avLst/>
          </a:prstGeom>
        </p:spPr>
      </p:pic>
      <p:sp>
        <p:nvSpPr>
          <p:cNvPr id="12" name="Rectangle 11">
            <a:extLst>
              <a:ext uri="{FF2B5EF4-FFF2-40B4-BE49-F238E27FC236}">
                <a16:creationId xmlns:a16="http://schemas.microsoft.com/office/drawing/2014/main" id="{7D82748F-1688-4C05-8687-A83EE025519B}"/>
              </a:ext>
            </a:extLst>
          </p:cNvPr>
          <p:cNvSpPr/>
          <p:nvPr/>
        </p:nvSpPr>
        <p:spPr>
          <a:xfrm>
            <a:off x="935915" y="5934670"/>
            <a:ext cx="10736132" cy="830997"/>
          </a:xfrm>
          <a:prstGeom prst="rect">
            <a:avLst/>
          </a:prstGeom>
        </p:spPr>
        <p:txBody>
          <a:bodyPr wrap="square">
            <a:spAutoFit/>
          </a:bodyPr>
          <a:lstStyle/>
          <a:p>
            <a:pPr fontAlgn="base">
              <a:buFont typeface="Arial" panose="020B0604020202020204" pitchFamily="34" charset="0"/>
              <a:buChar char="•"/>
            </a:pPr>
            <a:r>
              <a:rPr lang="en-US" sz="2400" b="1" dirty="0">
                <a:solidFill>
                  <a:schemeClr val="accent6">
                    <a:lumMod val="50000"/>
                  </a:schemeClr>
                </a:solidFill>
                <a:effectLst>
                  <a:outerShdw blurRad="38100" dist="38100" dir="2700000" algn="tl">
                    <a:srgbClr val="000000">
                      <a:alpha val="43137"/>
                    </a:srgbClr>
                  </a:outerShdw>
                </a:effectLst>
                <a:latin typeface="Arimo"/>
              </a:rPr>
              <a:t>Preorder traversal is used to get prefix expression of an expression tree.</a:t>
            </a:r>
          </a:p>
          <a:p>
            <a:pPr fontAlgn="base">
              <a:buFont typeface="Arial" panose="020B0604020202020204" pitchFamily="34" charset="0"/>
              <a:buChar char="•"/>
            </a:pPr>
            <a:r>
              <a:rPr lang="en-US" sz="2400" b="1" dirty="0">
                <a:solidFill>
                  <a:schemeClr val="accent6">
                    <a:lumMod val="50000"/>
                  </a:schemeClr>
                </a:solidFill>
                <a:effectLst>
                  <a:outerShdw blurRad="38100" dist="38100" dir="2700000" algn="tl">
                    <a:srgbClr val="000000">
                      <a:alpha val="43137"/>
                    </a:srgbClr>
                  </a:outerShdw>
                </a:effectLst>
                <a:latin typeface="Arimo"/>
              </a:rPr>
              <a:t>Preorder traversal is used to create a copy of the tree.</a:t>
            </a:r>
            <a:endParaRPr lang="en-US" sz="2400" b="1" i="0" dirty="0">
              <a:solidFill>
                <a:schemeClr val="accent6">
                  <a:lumMod val="50000"/>
                </a:schemeClr>
              </a:solidFill>
              <a:effectLst>
                <a:outerShdw blurRad="38100" dist="38100" dir="2700000" algn="tl">
                  <a:srgbClr val="000000">
                    <a:alpha val="43137"/>
                  </a:srgbClr>
                </a:outerShdw>
              </a:effectLst>
              <a:latin typeface="Arimo"/>
            </a:endParaRPr>
          </a:p>
        </p:txBody>
      </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292829C-80FD-45D0-A856-AA7C3061DBA5}"/>
                  </a:ext>
                </a:extLst>
              </p14:cNvPr>
              <p14:cNvContentPartPr/>
              <p14:nvPr/>
            </p14:nvContentPartPr>
            <p14:xfrm>
              <a:off x="0" y="1650960"/>
              <a:ext cx="11117160" cy="4259160"/>
            </p14:xfrm>
          </p:contentPart>
        </mc:Choice>
        <mc:Fallback xmlns="">
          <p:pic>
            <p:nvPicPr>
              <p:cNvPr id="6" name="Ink 5">
                <a:extLst>
                  <a:ext uri="{FF2B5EF4-FFF2-40B4-BE49-F238E27FC236}">
                    <a16:creationId xmlns:a16="http://schemas.microsoft.com/office/drawing/2014/main" id="{D292829C-80FD-45D0-A856-AA7C3061DBA5}"/>
                  </a:ext>
                </a:extLst>
              </p:cNvPr>
              <p:cNvPicPr/>
              <p:nvPr/>
            </p:nvPicPr>
            <p:blipFill>
              <a:blip r:embed="rId7"/>
              <a:stretch>
                <a:fillRect/>
              </a:stretch>
            </p:blipFill>
            <p:spPr>
              <a:xfrm>
                <a:off x="-9360" y="1641600"/>
                <a:ext cx="11135880" cy="4277880"/>
              </a:xfrm>
              <a:prstGeom prst="rect">
                <a:avLst/>
              </a:prstGeom>
            </p:spPr>
          </p:pic>
        </mc:Fallback>
      </mc:AlternateContent>
    </p:spTree>
    <p:extLst>
      <p:ext uri="{BB962C8B-B14F-4D97-AF65-F5344CB8AC3E}">
        <p14:creationId xmlns:p14="http://schemas.microsoft.com/office/powerpoint/2010/main" val="283326046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5" name="Rectangle 4">
            <a:extLst>
              <a:ext uri="{FF2B5EF4-FFF2-40B4-BE49-F238E27FC236}">
                <a16:creationId xmlns:a16="http://schemas.microsoft.com/office/drawing/2014/main" id="{45887FB5-966A-4594-A454-A308CF20C59B}"/>
              </a:ext>
            </a:extLst>
          </p:cNvPr>
          <p:cNvSpPr/>
          <p:nvPr/>
        </p:nvSpPr>
        <p:spPr>
          <a:xfrm>
            <a:off x="0" y="566042"/>
            <a:ext cx="11845962" cy="1815882"/>
          </a:xfrm>
          <a:prstGeom prst="rect">
            <a:avLst/>
          </a:prstGeom>
        </p:spPr>
        <p:txBody>
          <a:bodyPr wrap="square">
            <a:spAutoFit/>
          </a:bodyPr>
          <a:lstStyle/>
          <a:p>
            <a:pPr fontAlgn="base"/>
            <a:r>
              <a:rPr lang="en-US" sz="2800" dirty="0"/>
              <a:t>Traverse the left sub tree i.e. call </a:t>
            </a:r>
            <a:r>
              <a:rPr lang="en-US" sz="2800" dirty="0" err="1"/>
              <a:t>Inorder</a:t>
            </a:r>
            <a:r>
              <a:rPr lang="en-US" sz="2800" dirty="0"/>
              <a:t> (left sub tree)</a:t>
            </a:r>
          </a:p>
          <a:p>
            <a:pPr fontAlgn="base"/>
            <a:r>
              <a:rPr lang="en-US" sz="2800" dirty="0"/>
              <a:t>Visit the root</a:t>
            </a:r>
          </a:p>
          <a:p>
            <a:pPr fontAlgn="base"/>
            <a:r>
              <a:rPr lang="en-US" sz="2800" dirty="0"/>
              <a:t>Traverse the right sub tree i.e. call </a:t>
            </a:r>
            <a:r>
              <a:rPr lang="en-US" sz="2800" dirty="0" err="1"/>
              <a:t>Inorder</a:t>
            </a:r>
            <a:r>
              <a:rPr lang="en-US" sz="2800" dirty="0"/>
              <a:t> (right sub tree)</a:t>
            </a:r>
            <a:endParaRPr lang="en-US" dirty="0"/>
          </a:p>
          <a:p>
            <a:pPr algn="ctr" fontAlgn="base"/>
            <a:r>
              <a:rPr lang="en-US" sz="2800" b="1" dirty="0"/>
              <a:t>Left </a:t>
            </a:r>
            <a:r>
              <a:rPr lang="en-US" sz="2800" dirty="0"/>
              <a:t>→</a:t>
            </a:r>
            <a:r>
              <a:rPr lang="en-US" sz="2800" b="1" dirty="0"/>
              <a:t> Root </a:t>
            </a:r>
            <a:r>
              <a:rPr lang="en-US" sz="2800" dirty="0"/>
              <a:t>→</a:t>
            </a:r>
            <a:r>
              <a:rPr lang="en-US" sz="2800" b="1" dirty="0"/>
              <a:t> Right</a:t>
            </a:r>
            <a:endParaRPr lang="en-US" sz="2800" dirty="0"/>
          </a:p>
        </p:txBody>
      </p:sp>
      <p:sp>
        <p:nvSpPr>
          <p:cNvPr id="4" name="Rectangle 3">
            <a:extLst>
              <a:ext uri="{FF2B5EF4-FFF2-40B4-BE49-F238E27FC236}">
                <a16:creationId xmlns:a16="http://schemas.microsoft.com/office/drawing/2014/main" id="{98668E40-32BB-498F-953A-AC1BDFBEE4A6}"/>
              </a:ext>
            </a:extLst>
          </p:cNvPr>
          <p:cNvSpPr/>
          <p:nvPr/>
        </p:nvSpPr>
        <p:spPr>
          <a:xfrm>
            <a:off x="2197249" y="89922"/>
            <a:ext cx="7451464" cy="861774"/>
          </a:xfrm>
          <a:prstGeom prst="rect">
            <a:avLst/>
          </a:prstGeom>
        </p:spPr>
        <p:txBody>
          <a:bodyPr wrap="square">
            <a:spAutoFit/>
          </a:bodyPr>
          <a:lstStyle/>
          <a:p>
            <a:r>
              <a:rPr lang="en-US" sz="3200" b="1" i="1" dirty="0">
                <a:solidFill>
                  <a:srgbClr val="002060"/>
                </a:solidFill>
              </a:rPr>
              <a:t>Binary Tree Traversal (</a:t>
            </a:r>
            <a:r>
              <a:rPr lang="en-IN" sz="3200" b="1">
                <a:solidFill>
                  <a:srgbClr val="002060"/>
                </a:solidFill>
              </a:rPr>
              <a:t>Inorder</a:t>
            </a:r>
            <a:r>
              <a:rPr lang="en-IN" sz="3200" b="1" dirty="0">
                <a:solidFill>
                  <a:srgbClr val="002060"/>
                </a:solidFill>
              </a:rPr>
              <a:t> Traversal</a:t>
            </a:r>
            <a:r>
              <a:rPr lang="en-IN" dirty="0"/>
              <a:t>)</a:t>
            </a:r>
            <a:br>
              <a:rPr lang="en-IN" dirty="0"/>
            </a:br>
            <a:endParaRPr lang="en-PK" dirty="0"/>
          </a:p>
        </p:txBody>
      </p:sp>
      <p:pic>
        <p:nvPicPr>
          <p:cNvPr id="6" name="Picture 5" descr="A screenshot of a cell phone&#10;&#10;Description automatically generated">
            <a:extLst>
              <a:ext uri="{FF2B5EF4-FFF2-40B4-BE49-F238E27FC236}">
                <a16:creationId xmlns:a16="http://schemas.microsoft.com/office/drawing/2014/main" id="{184437DE-B920-4AC7-9612-8AD22251DDC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18738" y="2381924"/>
            <a:ext cx="6437835" cy="3727973"/>
          </a:xfrm>
          <a:prstGeom prst="rect">
            <a:avLst/>
          </a:prstGeom>
        </p:spPr>
      </p:pic>
      <p:pic>
        <p:nvPicPr>
          <p:cNvPr id="9" name="Picture 8" descr="A close up of a map&#10;&#10;Description automatically generated">
            <a:extLst>
              <a:ext uri="{FF2B5EF4-FFF2-40B4-BE49-F238E27FC236}">
                <a16:creationId xmlns:a16="http://schemas.microsoft.com/office/drawing/2014/main" id="{60D18598-5F66-4A22-A7AB-18CA7A0E907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542581" y="1898021"/>
            <a:ext cx="4557362" cy="4870057"/>
          </a:xfrm>
          <a:prstGeom prst="rect">
            <a:avLst/>
          </a:prstGeom>
        </p:spPr>
      </p:pic>
      <p:sp>
        <p:nvSpPr>
          <p:cNvPr id="11" name="Rectangle 10">
            <a:extLst>
              <a:ext uri="{FF2B5EF4-FFF2-40B4-BE49-F238E27FC236}">
                <a16:creationId xmlns:a16="http://schemas.microsoft.com/office/drawing/2014/main" id="{09923642-2A0A-4A25-9559-951BB3AB0D37}"/>
              </a:ext>
            </a:extLst>
          </p:cNvPr>
          <p:cNvSpPr/>
          <p:nvPr/>
        </p:nvSpPr>
        <p:spPr>
          <a:xfrm>
            <a:off x="218738" y="6211669"/>
            <a:ext cx="7957074" cy="400110"/>
          </a:xfrm>
          <a:prstGeom prst="rect">
            <a:avLst/>
          </a:prstGeom>
        </p:spPr>
        <p:txBody>
          <a:bodyPr wrap="square">
            <a:spAutoFit/>
          </a:bodyPr>
          <a:lstStyle/>
          <a:p>
            <a:r>
              <a:rPr lang="en-US" sz="2000" b="1" i="1" dirty="0" err="1">
                <a:solidFill>
                  <a:srgbClr val="303030"/>
                </a:solidFill>
                <a:latin typeface="Arimo"/>
              </a:rPr>
              <a:t>Inorder</a:t>
            </a:r>
            <a:r>
              <a:rPr lang="en-US" sz="2000" b="1" i="1" dirty="0">
                <a:solidFill>
                  <a:srgbClr val="303030"/>
                </a:solidFill>
                <a:latin typeface="Arimo"/>
              </a:rPr>
              <a:t> traversal is used to get infix expression of an expression tree.</a:t>
            </a:r>
            <a:endParaRPr lang="en-PK" sz="2000" b="1" i="1" dirty="0"/>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AA689C1-C0EC-4B4E-B83D-3A1AB1C1DD3E}"/>
                  </a:ext>
                </a:extLst>
              </p14:cNvPr>
              <p14:cNvContentPartPr/>
              <p14:nvPr/>
            </p14:nvContentPartPr>
            <p14:xfrm>
              <a:off x="601200" y="1879560"/>
              <a:ext cx="11506320" cy="4512960"/>
            </p14:xfrm>
          </p:contentPart>
        </mc:Choice>
        <mc:Fallback xmlns="">
          <p:pic>
            <p:nvPicPr>
              <p:cNvPr id="7" name="Ink 6">
                <a:extLst>
                  <a:ext uri="{FF2B5EF4-FFF2-40B4-BE49-F238E27FC236}">
                    <a16:creationId xmlns:a16="http://schemas.microsoft.com/office/drawing/2014/main" id="{0AA689C1-C0EC-4B4E-B83D-3A1AB1C1DD3E}"/>
                  </a:ext>
                </a:extLst>
              </p:cNvPr>
              <p:cNvPicPr/>
              <p:nvPr/>
            </p:nvPicPr>
            <p:blipFill>
              <a:blip r:embed="rId7"/>
              <a:stretch>
                <a:fillRect/>
              </a:stretch>
            </p:blipFill>
            <p:spPr>
              <a:xfrm>
                <a:off x="591840" y="1870200"/>
                <a:ext cx="11525040" cy="4531680"/>
              </a:xfrm>
              <a:prstGeom prst="rect">
                <a:avLst/>
              </a:prstGeom>
            </p:spPr>
          </p:pic>
        </mc:Fallback>
      </mc:AlternateContent>
    </p:spTree>
    <p:extLst>
      <p:ext uri="{BB962C8B-B14F-4D97-AF65-F5344CB8AC3E}">
        <p14:creationId xmlns:p14="http://schemas.microsoft.com/office/powerpoint/2010/main" val="191692953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529919" y="779667"/>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98668E40-32BB-498F-953A-AC1BDFBEE4A6}"/>
              </a:ext>
            </a:extLst>
          </p:cNvPr>
          <p:cNvSpPr/>
          <p:nvPr/>
        </p:nvSpPr>
        <p:spPr>
          <a:xfrm>
            <a:off x="2197249" y="89922"/>
            <a:ext cx="7451464" cy="861774"/>
          </a:xfrm>
          <a:prstGeom prst="rect">
            <a:avLst/>
          </a:prstGeom>
        </p:spPr>
        <p:txBody>
          <a:bodyPr wrap="square">
            <a:spAutoFit/>
          </a:bodyPr>
          <a:lstStyle/>
          <a:p>
            <a:r>
              <a:rPr lang="en-US" sz="3200" b="1" i="1" dirty="0">
                <a:solidFill>
                  <a:srgbClr val="002060"/>
                </a:solidFill>
              </a:rPr>
              <a:t>Binary Tree Traversal (</a:t>
            </a:r>
            <a:r>
              <a:rPr lang="en-IN" sz="3200" b="1" dirty="0" err="1">
                <a:solidFill>
                  <a:srgbClr val="002060"/>
                </a:solidFill>
              </a:rPr>
              <a:t>Postorder</a:t>
            </a:r>
            <a:r>
              <a:rPr lang="en-IN" sz="3200" b="1" dirty="0">
                <a:solidFill>
                  <a:srgbClr val="002060"/>
                </a:solidFill>
              </a:rPr>
              <a:t> Traversal</a:t>
            </a:r>
            <a:r>
              <a:rPr lang="en-IN" dirty="0"/>
              <a:t>)</a:t>
            </a:r>
            <a:br>
              <a:rPr lang="en-IN" dirty="0"/>
            </a:br>
            <a:endParaRPr lang="en-PK" dirty="0"/>
          </a:p>
        </p:txBody>
      </p:sp>
      <p:sp>
        <p:nvSpPr>
          <p:cNvPr id="2" name="Rectangle 1">
            <a:extLst>
              <a:ext uri="{FF2B5EF4-FFF2-40B4-BE49-F238E27FC236}">
                <a16:creationId xmlns:a16="http://schemas.microsoft.com/office/drawing/2014/main" id="{E6AA2576-2918-4AEA-B32A-FE1DFF339904}"/>
              </a:ext>
            </a:extLst>
          </p:cNvPr>
          <p:cNvSpPr/>
          <p:nvPr/>
        </p:nvSpPr>
        <p:spPr>
          <a:xfrm>
            <a:off x="230773" y="764278"/>
            <a:ext cx="9742842" cy="1569660"/>
          </a:xfrm>
          <a:prstGeom prst="rect">
            <a:avLst/>
          </a:prstGeom>
        </p:spPr>
        <p:txBody>
          <a:bodyPr wrap="square">
            <a:spAutoFit/>
          </a:bodyPr>
          <a:lstStyle/>
          <a:p>
            <a:pPr fontAlgn="base">
              <a:buFont typeface="+mj-lt"/>
              <a:buAutoNum type="arabicPeriod"/>
            </a:pPr>
            <a:r>
              <a:rPr lang="en-US" sz="2400" dirty="0">
                <a:solidFill>
                  <a:srgbClr val="303030"/>
                </a:solidFill>
                <a:latin typeface="Arimo"/>
              </a:rPr>
              <a:t>Traverse the left sub tree i.e. call </a:t>
            </a:r>
            <a:r>
              <a:rPr lang="en-US" sz="2400" dirty="0" err="1">
                <a:solidFill>
                  <a:srgbClr val="303030"/>
                </a:solidFill>
                <a:latin typeface="Arimo"/>
              </a:rPr>
              <a:t>Postorder</a:t>
            </a:r>
            <a:r>
              <a:rPr lang="en-US" sz="2400" dirty="0">
                <a:solidFill>
                  <a:srgbClr val="303030"/>
                </a:solidFill>
                <a:latin typeface="Arimo"/>
              </a:rPr>
              <a:t> (left sub tree)</a:t>
            </a:r>
          </a:p>
          <a:p>
            <a:pPr fontAlgn="base">
              <a:buFont typeface="+mj-lt"/>
              <a:buAutoNum type="arabicPeriod"/>
            </a:pPr>
            <a:r>
              <a:rPr lang="en-US" sz="2400" dirty="0">
                <a:solidFill>
                  <a:srgbClr val="303030"/>
                </a:solidFill>
                <a:latin typeface="Arimo"/>
              </a:rPr>
              <a:t>Traverse the right sub tree i.e. call </a:t>
            </a:r>
            <a:r>
              <a:rPr lang="en-US" sz="2400" dirty="0" err="1">
                <a:solidFill>
                  <a:srgbClr val="303030"/>
                </a:solidFill>
                <a:latin typeface="Arimo"/>
              </a:rPr>
              <a:t>Postorder</a:t>
            </a:r>
            <a:r>
              <a:rPr lang="en-US" sz="2400" dirty="0">
                <a:solidFill>
                  <a:srgbClr val="303030"/>
                </a:solidFill>
                <a:latin typeface="Arimo"/>
              </a:rPr>
              <a:t> (right sub tree)</a:t>
            </a:r>
          </a:p>
          <a:p>
            <a:pPr fontAlgn="base">
              <a:buFont typeface="+mj-lt"/>
              <a:buAutoNum type="arabicPeriod"/>
            </a:pPr>
            <a:r>
              <a:rPr lang="en-US" sz="2400" dirty="0">
                <a:solidFill>
                  <a:srgbClr val="303030"/>
                </a:solidFill>
                <a:latin typeface="Arimo"/>
              </a:rPr>
              <a:t>Visit the root</a:t>
            </a:r>
          </a:p>
          <a:p>
            <a:pPr fontAlgn="base">
              <a:buFont typeface="+mj-lt"/>
              <a:buAutoNum type="arabicPeriod"/>
            </a:pPr>
            <a:r>
              <a:rPr lang="en-US" sz="2400" b="1" dirty="0">
                <a:solidFill>
                  <a:srgbClr val="303030"/>
                </a:solidFill>
                <a:effectLst>
                  <a:outerShdw blurRad="38100" dist="38100" dir="2700000" algn="tl">
                    <a:srgbClr val="000000">
                      <a:alpha val="43137"/>
                    </a:srgbClr>
                  </a:outerShdw>
                </a:effectLst>
                <a:latin typeface="Arimo"/>
              </a:rPr>
              <a:t>Left → Right → Root</a:t>
            </a:r>
            <a:endParaRPr lang="en-US" sz="3600" b="1" i="0" dirty="0">
              <a:solidFill>
                <a:srgbClr val="303030"/>
              </a:solidFill>
              <a:effectLst>
                <a:outerShdw blurRad="38100" dist="38100" dir="2700000" algn="tl">
                  <a:srgbClr val="000000">
                    <a:alpha val="43137"/>
                  </a:srgbClr>
                </a:outerShdw>
              </a:effectLst>
              <a:latin typeface="Arimo"/>
            </a:endParaRPr>
          </a:p>
        </p:txBody>
      </p:sp>
      <p:pic>
        <p:nvPicPr>
          <p:cNvPr id="6" name="Picture 5">
            <a:extLst>
              <a:ext uri="{FF2B5EF4-FFF2-40B4-BE49-F238E27FC236}">
                <a16:creationId xmlns:a16="http://schemas.microsoft.com/office/drawing/2014/main" id="{E67B189F-3A9C-481E-8EC4-32192124BE4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46159" y="2260167"/>
            <a:ext cx="5712827" cy="3352270"/>
          </a:xfrm>
          <a:prstGeom prst="rect">
            <a:avLst/>
          </a:prstGeom>
        </p:spPr>
      </p:pic>
      <p:pic>
        <p:nvPicPr>
          <p:cNvPr id="8" name="Picture 7">
            <a:extLst>
              <a:ext uri="{FF2B5EF4-FFF2-40B4-BE49-F238E27FC236}">
                <a16:creationId xmlns:a16="http://schemas.microsoft.com/office/drawing/2014/main" id="{4536C273-56B4-46F0-8963-FE111D6FDD3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095999" y="1763486"/>
            <a:ext cx="6062153" cy="4996051"/>
          </a:xfrm>
          <a:prstGeom prst="rect">
            <a:avLst/>
          </a:prstGeom>
        </p:spPr>
      </p:pic>
      <p:sp>
        <p:nvSpPr>
          <p:cNvPr id="9" name="Rectangle 8">
            <a:extLst>
              <a:ext uri="{FF2B5EF4-FFF2-40B4-BE49-F238E27FC236}">
                <a16:creationId xmlns:a16="http://schemas.microsoft.com/office/drawing/2014/main" id="{56A7420A-6402-46C4-A6DA-BAB5AD1D421B}"/>
              </a:ext>
            </a:extLst>
          </p:cNvPr>
          <p:cNvSpPr/>
          <p:nvPr/>
        </p:nvSpPr>
        <p:spPr>
          <a:xfrm>
            <a:off x="154572" y="5662834"/>
            <a:ext cx="6551028" cy="830997"/>
          </a:xfrm>
          <a:prstGeom prst="rect">
            <a:avLst/>
          </a:prstGeom>
        </p:spPr>
        <p:txBody>
          <a:bodyPr wrap="square">
            <a:spAutoFit/>
          </a:bodyPr>
          <a:lstStyle/>
          <a:p>
            <a:pPr fontAlgn="base">
              <a:buFont typeface="Arial" panose="020B0604020202020204" pitchFamily="34" charset="0"/>
              <a:buChar char="•"/>
            </a:pPr>
            <a:r>
              <a:rPr lang="en-US" sz="1600" b="1" dirty="0" err="1">
                <a:solidFill>
                  <a:srgbClr val="303030"/>
                </a:solidFill>
                <a:latin typeface="Arimo"/>
              </a:rPr>
              <a:t>Postorder</a:t>
            </a:r>
            <a:r>
              <a:rPr lang="en-US" sz="1600" b="1" dirty="0">
                <a:solidFill>
                  <a:srgbClr val="303030"/>
                </a:solidFill>
                <a:latin typeface="Arimo"/>
              </a:rPr>
              <a:t> traversal is used to get postfix expression of an expression tree.</a:t>
            </a:r>
          </a:p>
          <a:p>
            <a:pPr fontAlgn="base">
              <a:buFont typeface="Arial" panose="020B0604020202020204" pitchFamily="34" charset="0"/>
              <a:buChar char="•"/>
            </a:pPr>
            <a:r>
              <a:rPr lang="en-US" sz="1600" b="1" dirty="0" err="1">
                <a:solidFill>
                  <a:srgbClr val="303030"/>
                </a:solidFill>
                <a:latin typeface="Arimo"/>
              </a:rPr>
              <a:t>Postorder</a:t>
            </a:r>
            <a:r>
              <a:rPr lang="en-US" sz="1600" b="1" dirty="0">
                <a:solidFill>
                  <a:srgbClr val="303030"/>
                </a:solidFill>
                <a:latin typeface="Arimo"/>
              </a:rPr>
              <a:t> traversal is used to delete the tree.</a:t>
            </a:r>
          </a:p>
          <a:p>
            <a:pPr fontAlgn="base">
              <a:buFont typeface="Arial" panose="020B0604020202020204" pitchFamily="34" charset="0"/>
              <a:buChar char="•"/>
            </a:pPr>
            <a:r>
              <a:rPr lang="en-US" sz="1600" b="1" dirty="0">
                <a:solidFill>
                  <a:srgbClr val="303030"/>
                </a:solidFill>
                <a:latin typeface="Arimo"/>
              </a:rPr>
              <a:t>This is because it deletes the children first and then it deletes the parent</a:t>
            </a:r>
            <a:r>
              <a:rPr lang="en-US" sz="1600" dirty="0">
                <a:solidFill>
                  <a:srgbClr val="303030"/>
                </a:solidFill>
                <a:latin typeface="Arimo"/>
              </a:rPr>
              <a:t>.</a:t>
            </a:r>
            <a:endParaRPr lang="en-US" sz="1600" b="0" i="0" dirty="0">
              <a:solidFill>
                <a:srgbClr val="303030"/>
              </a:solidFill>
              <a:effectLst/>
              <a:latin typeface="Arimo"/>
            </a:endParaRP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4247FE6-DF95-4D89-8238-1C05CDFD5D2D}"/>
                  </a:ext>
                </a:extLst>
              </p14:cNvPr>
              <p14:cNvContentPartPr/>
              <p14:nvPr/>
            </p14:nvContentPartPr>
            <p14:xfrm>
              <a:off x="491040" y="1879560"/>
              <a:ext cx="7315560" cy="4445280"/>
            </p14:xfrm>
          </p:contentPart>
        </mc:Choice>
        <mc:Fallback xmlns="">
          <p:pic>
            <p:nvPicPr>
              <p:cNvPr id="7" name="Ink 6">
                <a:extLst>
                  <a:ext uri="{FF2B5EF4-FFF2-40B4-BE49-F238E27FC236}">
                    <a16:creationId xmlns:a16="http://schemas.microsoft.com/office/drawing/2014/main" id="{B4247FE6-DF95-4D89-8238-1C05CDFD5D2D}"/>
                  </a:ext>
                </a:extLst>
              </p:cNvPr>
              <p:cNvPicPr/>
              <p:nvPr/>
            </p:nvPicPr>
            <p:blipFill>
              <a:blip r:embed="rId7"/>
              <a:stretch>
                <a:fillRect/>
              </a:stretch>
            </p:blipFill>
            <p:spPr>
              <a:xfrm>
                <a:off x="481680" y="1870200"/>
                <a:ext cx="7334280" cy="4464000"/>
              </a:xfrm>
              <a:prstGeom prst="rect">
                <a:avLst/>
              </a:prstGeom>
            </p:spPr>
          </p:pic>
        </mc:Fallback>
      </mc:AlternateContent>
    </p:spTree>
    <p:extLst>
      <p:ext uri="{BB962C8B-B14F-4D97-AF65-F5344CB8AC3E}">
        <p14:creationId xmlns:p14="http://schemas.microsoft.com/office/powerpoint/2010/main" val="11957026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dirty="0">
                <a:effectLst>
                  <a:outerShdw blurRad="38100" dist="38100" dir="2700000" algn="tl">
                    <a:srgbClr val="000000">
                      <a:alpha val="43137"/>
                    </a:srgbClr>
                  </a:outerShdw>
                </a:effectLst>
              </a:rPr>
              <a:t>Space Complexity examples</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276111" y="1054249"/>
            <a:ext cx="11618259" cy="1292662"/>
          </a:xfrm>
          <a:prstGeom prst="rect">
            <a:avLst/>
          </a:prstGeom>
          <a:noFill/>
        </p:spPr>
        <p:txBody>
          <a:bodyPr wrap="square" rtlCol="0">
            <a:spAutoFit/>
          </a:bodyPr>
          <a:lstStyle/>
          <a:p>
            <a:pPr algn="ctr"/>
            <a:r>
              <a:rPr lang="en-US" sz="3200" b="1" i="1" dirty="0">
                <a:solidFill>
                  <a:srgbClr val="7030A0"/>
                </a:solidFill>
                <a:effectLst>
                  <a:outerShdw blurRad="38100" dist="38100" dir="2700000" algn="tl">
                    <a:srgbClr val="000000">
                      <a:alpha val="43137"/>
                    </a:srgbClr>
                  </a:outerShdw>
                </a:effectLst>
              </a:rPr>
              <a:t>formula: S(p) = C + S(instance characteristics)</a:t>
            </a:r>
          </a:p>
          <a:p>
            <a:endParaRPr lang="en-US" sz="2800" b="1" i="1" dirty="0">
              <a:solidFill>
                <a:srgbClr val="7030A0"/>
              </a:solidFill>
              <a:effectLst>
                <a:outerShdw blurRad="38100" dist="38100" dir="2700000" algn="tl">
                  <a:srgbClr val="000000">
                    <a:alpha val="43137"/>
                  </a:srgbClr>
                </a:outerShdw>
              </a:effectLst>
            </a:endParaRPr>
          </a:p>
          <a:p>
            <a:endParaRPr lang="en-US" dirty="0"/>
          </a:p>
        </p:txBody>
      </p:sp>
      <p:sp>
        <p:nvSpPr>
          <p:cNvPr id="6" name="Rectangle 5">
            <a:extLst>
              <a:ext uri="{FF2B5EF4-FFF2-40B4-BE49-F238E27FC236}">
                <a16:creationId xmlns:a16="http://schemas.microsoft.com/office/drawing/2014/main" id="{DE7784C6-F40F-46B8-8B59-513CA6F20DFB}"/>
              </a:ext>
            </a:extLst>
          </p:cNvPr>
          <p:cNvSpPr/>
          <p:nvPr/>
        </p:nvSpPr>
        <p:spPr>
          <a:xfrm>
            <a:off x="681316" y="1986365"/>
            <a:ext cx="8279803" cy="4216539"/>
          </a:xfrm>
          <a:prstGeom prst="rect">
            <a:avLst/>
          </a:prstGeom>
        </p:spPr>
        <p:txBody>
          <a:bodyPr wrap="square">
            <a:spAutoFit/>
          </a:bodyPr>
          <a:lstStyle/>
          <a:p>
            <a:r>
              <a:rPr lang="en-US" sz="2800" dirty="0"/>
              <a:t>int sum(int a[], int n)</a:t>
            </a:r>
          </a:p>
          <a:p>
            <a:r>
              <a:rPr lang="en-US" sz="2800" dirty="0"/>
              <a:t>{</a:t>
            </a:r>
          </a:p>
          <a:p>
            <a:r>
              <a:rPr lang="en-US" sz="2800" dirty="0"/>
              <a:t>	int x = 0;		// 4 bytes for x</a:t>
            </a:r>
          </a:p>
          <a:p>
            <a:r>
              <a:rPr lang="en-US" sz="2800" dirty="0"/>
              <a:t>	for(int </a:t>
            </a:r>
            <a:r>
              <a:rPr lang="en-US" sz="2800" dirty="0" err="1"/>
              <a:t>i</a:t>
            </a:r>
            <a:r>
              <a:rPr lang="en-US" sz="2800" dirty="0"/>
              <a:t> = 0; </a:t>
            </a:r>
            <a:r>
              <a:rPr lang="en-US" sz="2800" dirty="0" err="1"/>
              <a:t>i</a:t>
            </a:r>
            <a:r>
              <a:rPr lang="en-US" sz="2800" dirty="0"/>
              <a:t> &lt; n; </a:t>
            </a:r>
            <a:r>
              <a:rPr lang="en-US" sz="2800" dirty="0" err="1"/>
              <a:t>i</a:t>
            </a:r>
            <a:r>
              <a:rPr lang="en-US" sz="2800" dirty="0"/>
              <a:t>++)	// 4 bytes for </a:t>
            </a:r>
            <a:r>
              <a:rPr lang="en-US" sz="2800" dirty="0" err="1"/>
              <a:t>i</a:t>
            </a:r>
            <a:endParaRPr lang="en-US" sz="2800" dirty="0"/>
          </a:p>
          <a:p>
            <a:r>
              <a:rPr lang="en-US" sz="2800" dirty="0"/>
              <a:t>	{	</a:t>
            </a:r>
          </a:p>
          <a:p>
            <a:r>
              <a:rPr lang="en-US" sz="2800" dirty="0"/>
              <a:t>	    x  = x + a[</a:t>
            </a:r>
            <a:r>
              <a:rPr lang="en-US" sz="2800" dirty="0" err="1"/>
              <a:t>i</a:t>
            </a:r>
            <a:r>
              <a:rPr lang="en-US" sz="2800" dirty="0"/>
              <a:t>];		</a:t>
            </a:r>
          </a:p>
          <a:p>
            <a:r>
              <a:rPr lang="en-US" sz="2800" dirty="0"/>
              <a:t>	}</a:t>
            </a:r>
          </a:p>
          <a:p>
            <a:r>
              <a:rPr lang="en-US" sz="2800" dirty="0"/>
              <a:t>	return(x);</a:t>
            </a:r>
          </a:p>
          <a:p>
            <a:r>
              <a:rPr lang="en-US" sz="2800" dirty="0"/>
              <a:t>}</a:t>
            </a:r>
            <a:endParaRPr lang="en-US" sz="1600" dirty="0"/>
          </a:p>
          <a:p>
            <a:endParaRPr lang="en-US" sz="1600" dirty="0"/>
          </a:p>
        </p:txBody>
      </p:sp>
    </p:spTree>
    <p:extLst>
      <p:ext uri="{BB962C8B-B14F-4D97-AF65-F5344CB8AC3E}">
        <p14:creationId xmlns:p14="http://schemas.microsoft.com/office/powerpoint/2010/main" val="42441584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529919" y="779667"/>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98668E40-32BB-498F-953A-AC1BDFBEE4A6}"/>
              </a:ext>
            </a:extLst>
          </p:cNvPr>
          <p:cNvSpPr/>
          <p:nvPr/>
        </p:nvSpPr>
        <p:spPr>
          <a:xfrm>
            <a:off x="2197249" y="89922"/>
            <a:ext cx="7451464" cy="861774"/>
          </a:xfrm>
          <a:prstGeom prst="rect">
            <a:avLst/>
          </a:prstGeom>
        </p:spPr>
        <p:txBody>
          <a:bodyPr wrap="square">
            <a:spAutoFit/>
          </a:bodyPr>
          <a:lstStyle/>
          <a:p>
            <a:r>
              <a:rPr lang="en-US" sz="3200" b="1" i="1" dirty="0">
                <a:solidFill>
                  <a:srgbClr val="002060"/>
                </a:solidFill>
              </a:rPr>
              <a:t>Binary Tree Traversal (</a:t>
            </a:r>
            <a:r>
              <a:rPr lang="en-IN" sz="3200" b="1" dirty="0" err="1">
                <a:solidFill>
                  <a:srgbClr val="002060"/>
                </a:solidFill>
              </a:rPr>
              <a:t>Postorder</a:t>
            </a:r>
            <a:r>
              <a:rPr lang="en-IN" sz="3200" b="1" dirty="0">
                <a:solidFill>
                  <a:srgbClr val="002060"/>
                </a:solidFill>
              </a:rPr>
              <a:t> Traversal</a:t>
            </a:r>
            <a:r>
              <a:rPr lang="en-IN" dirty="0"/>
              <a:t>)</a:t>
            </a:r>
            <a:br>
              <a:rPr lang="en-IN" dirty="0"/>
            </a:br>
            <a:endParaRPr lang="en-PK" dirty="0"/>
          </a:p>
        </p:txBody>
      </p:sp>
      <p:sp>
        <p:nvSpPr>
          <p:cNvPr id="5" name="Rectangle 4">
            <a:extLst>
              <a:ext uri="{FF2B5EF4-FFF2-40B4-BE49-F238E27FC236}">
                <a16:creationId xmlns:a16="http://schemas.microsoft.com/office/drawing/2014/main" id="{8D1CF61F-A15B-4CFC-84B4-7B93BF1CB4E0}"/>
              </a:ext>
            </a:extLst>
          </p:cNvPr>
          <p:cNvSpPr/>
          <p:nvPr/>
        </p:nvSpPr>
        <p:spPr>
          <a:xfrm>
            <a:off x="0" y="1305341"/>
            <a:ext cx="7587343" cy="3231654"/>
          </a:xfrm>
          <a:prstGeom prst="rect">
            <a:avLst/>
          </a:prstGeom>
        </p:spPr>
        <p:txBody>
          <a:bodyPr wrap="square">
            <a:spAutoFit/>
          </a:bodyPr>
          <a:lstStyle/>
          <a:p>
            <a:r>
              <a:rPr lang="en-US" sz="2400" dirty="0"/>
              <a:t>void </a:t>
            </a:r>
            <a:r>
              <a:rPr lang="en-US" sz="2400" b="1" dirty="0" err="1">
                <a:effectLst>
                  <a:outerShdw blurRad="38100" dist="38100" dir="2700000" algn="tl">
                    <a:srgbClr val="000000">
                      <a:alpha val="43137"/>
                    </a:srgbClr>
                  </a:outerShdw>
                </a:effectLst>
              </a:rPr>
              <a:t>pre_order_traversal</a:t>
            </a:r>
            <a:r>
              <a:rPr lang="en-US" sz="2400" b="1" dirty="0">
                <a:effectLst>
                  <a:outerShdw blurRad="38100" dist="38100" dir="2700000" algn="tl">
                    <a:srgbClr val="000000">
                      <a:alpha val="43137"/>
                    </a:srgbClr>
                  </a:outerShdw>
                </a:effectLst>
              </a:rPr>
              <a:t>  </a:t>
            </a:r>
            <a:r>
              <a:rPr lang="en-US" sz="2400" dirty="0"/>
              <a:t>(struct node* root) {</a:t>
            </a:r>
          </a:p>
          <a:p>
            <a:r>
              <a:rPr lang="en-US" sz="2400" dirty="0"/>
              <a:t>   if(root != NULL) {</a:t>
            </a:r>
          </a:p>
          <a:p>
            <a:r>
              <a:rPr lang="en-US" sz="2400" dirty="0"/>
              <a:t>      </a:t>
            </a:r>
            <a:r>
              <a:rPr lang="en-US" sz="2400" dirty="0" err="1"/>
              <a:t>printf</a:t>
            </a:r>
            <a:r>
              <a:rPr lang="en-US" sz="2400" dirty="0"/>
              <a:t>("%d ",root-&gt;data);</a:t>
            </a:r>
          </a:p>
          <a:p>
            <a:r>
              <a:rPr lang="en-US" sz="2400" dirty="0"/>
              <a:t>      </a:t>
            </a:r>
            <a:r>
              <a:rPr lang="en-US" sz="2400" dirty="0" err="1"/>
              <a:t>pre_order_traversal</a:t>
            </a:r>
            <a:r>
              <a:rPr lang="en-US" sz="2400" dirty="0"/>
              <a:t>(root-&gt;</a:t>
            </a:r>
            <a:r>
              <a:rPr lang="en-US" sz="2400" dirty="0" err="1"/>
              <a:t>leftChild</a:t>
            </a:r>
            <a:r>
              <a:rPr lang="en-US" sz="2400" dirty="0"/>
              <a:t>);</a:t>
            </a:r>
          </a:p>
          <a:p>
            <a:r>
              <a:rPr lang="en-US" sz="2400" dirty="0"/>
              <a:t>      </a:t>
            </a:r>
            <a:r>
              <a:rPr lang="en-US" sz="2400" dirty="0" err="1"/>
              <a:t>pre_order_traversal</a:t>
            </a:r>
            <a:r>
              <a:rPr lang="en-US" sz="2400" dirty="0"/>
              <a:t>(root-&gt;</a:t>
            </a:r>
            <a:r>
              <a:rPr lang="en-US" sz="2400" dirty="0" err="1"/>
              <a:t>rightChild</a:t>
            </a:r>
            <a:r>
              <a:rPr lang="en-US" sz="2400" dirty="0"/>
              <a:t>);</a:t>
            </a:r>
          </a:p>
          <a:p>
            <a:r>
              <a:rPr lang="en-US" sz="2400" dirty="0"/>
              <a:t>   }</a:t>
            </a:r>
          </a:p>
          <a:p>
            <a:r>
              <a:rPr lang="en-US" sz="2400" dirty="0"/>
              <a:t>}</a:t>
            </a:r>
          </a:p>
          <a:p>
            <a:endParaRPr lang="en-US" sz="2000" dirty="0"/>
          </a:p>
          <a:p>
            <a:endParaRPr lang="en-US" dirty="0"/>
          </a:p>
        </p:txBody>
      </p:sp>
      <p:sp>
        <p:nvSpPr>
          <p:cNvPr id="7" name="Rectangle 6">
            <a:extLst>
              <a:ext uri="{FF2B5EF4-FFF2-40B4-BE49-F238E27FC236}">
                <a16:creationId xmlns:a16="http://schemas.microsoft.com/office/drawing/2014/main" id="{6D0C9DEB-7D2C-49BF-A615-06D49C3847E7}"/>
              </a:ext>
            </a:extLst>
          </p:cNvPr>
          <p:cNvSpPr/>
          <p:nvPr/>
        </p:nvSpPr>
        <p:spPr>
          <a:xfrm>
            <a:off x="6096000" y="1271739"/>
            <a:ext cx="6096000" cy="2677656"/>
          </a:xfrm>
          <a:prstGeom prst="rect">
            <a:avLst/>
          </a:prstGeom>
        </p:spPr>
        <p:txBody>
          <a:bodyPr>
            <a:spAutoFit/>
          </a:bodyPr>
          <a:lstStyle/>
          <a:p>
            <a:r>
              <a:rPr lang="en-US" sz="2400" dirty="0"/>
              <a:t>void </a:t>
            </a:r>
            <a:r>
              <a:rPr lang="en-US" sz="2400" b="1" dirty="0" err="1">
                <a:effectLst>
                  <a:outerShdw blurRad="38100" dist="38100" dir="2700000" algn="tl">
                    <a:srgbClr val="000000">
                      <a:alpha val="43137"/>
                    </a:srgbClr>
                  </a:outerShdw>
                </a:effectLst>
              </a:rPr>
              <a:t>inorder_traversal</a:t>
            </a:r>
            <a:r>
              <a:rPr lang="en-US" sz="2400" b="1" dirty="0">
                <a:effectLst>
                  <a:outerShdw blurRad="38100" dist="38100" dir="2700000" algn="tl">
                    <a:srgbClr val="000000">
                      <a:alpha val="43137"/>
                    </a:srgbClr>
                  </a:outerShdw>
                </a:effectLst>
              </a:rPr>
              <a:t> </a:t>
            </a:r>
            <a:r>
              <a:rPr lang="en-US" sz="2400" dirty="0"/>
              <a:t>(struct node* root) {</a:t>
            </a:r>
          </a:p>
          <a:p>
            <a:r>
              <a:rPr lang="en-US" sz="2400" dirty="0"/>
              <a:t>   if(root != NULL) {</a:t>
            </a:r>
          </a:p>
          <a:p>
            <a:r>
              <a:rPr lang="en-US" sz="2400" dirty="0"/>
              <a:t>      </a:t>
            </a:r>
            <a:r>
              <a:rPr lang="en-US" sz="2400" dirty="0" err="1"/>
              <a:t>inorder_traversal</a:t>
            </a:r>
            <a:r>
              <a:rPr lang="en-US" sz="2400" dirty="0"/>
              <a:t>(root-&gt;</a:t>
            </a:r>
            <a:r>
              <a:rPr lang="en-US" sz="2400" dirty="0" err="1"/>
              <a:t>leftChild</a:t>
            </a:r>
            <a:r>
              <a:rPr lang="en-US" sz="2400" dirty="0"/>
              <a:t>);</a:t>
            </a:r>
          </a:p>
          <a:p>
            <a:r>
              <a:rPr lang="en-US" sz="2400" dirty="0"/>
              <a:t>      </a:t>
            </a:r>
            <a:r>
              <a:rPr lang="en-US" sz="2400" dirty="0" err="1"/>
              <a:t>printf</a:t>
            </a:r>
            <a:r>
              <a:rPr lang="en-US" sz="2400" dirty="0"/>
              <a:t>("%d ",root-&gt;data);          </a:t>
            </a:r>
          </a:p>
          <a:p>
            <a:r>
              <a:rPr lang="en-US" sz="2400" dirty="0"/>
              <a:t>      </a:t>
            </a:r>
            <a:r>
              <a:rPr lang="en-US" sz="2400" dirty="0" err="1"/>
              <a:t>inorder_traversal</a:t>
            </a:r>
            <a:r>
              <a:rPr lang="en-US" sz="2400" dirty="0"/>
              <a:t>(root-&gt;</a:t>
            </a:r>
            <a:r>
              <a:rPr lang="en-US" sz="2400" dirty="0" err="1"/>
              <a:t>rightChild</a:t>
            </a:r>
            <a:r>
              <a:rPr lang="en-US" sz="2400" dirty="0"/>
              <a:t>);</a:t>
            </a:r>
          </a:p>
          <a:p>
            <a:r>
              <a:rPr lang="en-US" sz="2400" dirty="0"/>
              <a:t>   }</a:t>
            </a:r>
          </a:p>
          <a:p>
            <a:r>
              <a:rPr lang="en-US" sz="2400" dirty="0"/>
              <a:t>}</a:t>
            </a:r>
          </a:p>
        </p:txBody>
      </p:sp>
      <p:sp>
        <p:nvSpPr>
          <p:cNvPr id="10" name="Rectangle 9">
            <a:extLst>
              <a:ext uri="{FF2B5EF4-FFF2-40B4-BE49-F238E27FC236}">
                <a16:creationId xmlns:a16="http://schemas.microsoft.com/office/drawing/2014/main" id="{E76C1673-2D5D-40A4-BD1F-FED979A88CAE}"/>
              </a:ext>
            </a:extLst>
          </p:cNvPr>
          <p:cNvSpPr/>
          <p:nvPr/>
        </p:nvSpPr>
        <p:spPr>
          <a:xfrm>
            <a:off x="527956" y="4227904"/>
            <a:ext cx="6531429" cy="2308324"/>
          </a:xfrm>
          <a:prstGeom prst="rect">
            <a:avLst/>
          </a:prstGeom>
        </p:spPr>
        <p:txBody>
          <a:bodyPr wrap="square">
            <a:spAutoFit/>
          </a:bodyPr>
          <a:lstStyle/>
          <a:p>
            <a:r>
              <a:rPr lang="en-US" sz="2400" dirty="0"/>
              <a:t>void </a:t>
            </a:r>
            <a:r>
              <a:rPr lang="en-US" sz="2400" b="1" dirty="0" err="1">
                <a:effectLst>
                  <a:outerShdw blurRad="38100" dist="38100" dir="2700000" algn="tl">
                    <a:srgbClr val="000000">
                      <a:alpha val="43137"/>
                    </a:srgbClr>
                  </a:outerShdw>
                </a:effectLst>
              </a:rPr>
              <a:t>post_order_traversal</a:t>
            </a:r>
            <a:r>
              <a:rPr lang="en-US" sz="2400" b="1" dirty="0">
                <a:effectLst>
                  <a:outerShdw blurRad="38100" dist="38100" dir="2700000" algn="tl">
                    <a:srgbClr val="000000">
                      <a:alpha val="43137"/>
                    </a:srgbClr>
                  </a:outerShdw>
                </a:effectLst>
              </a:rPr>
              <a:t> </a:t>
            </a:r>
            <a:r>
              <a:rPr lang="en-US" sz="2400" dirty="0"/>
              <a:t>(struct node* root) {</a:t>
            </a:r>
          </a:p>
          <a:p>
            <a:r>
              <a:rPr lang="en-US" sz="2400" dirty="0"/>
              <a:t>   if(root != NULL) {</a:t>
            </a:r>
          </a:p>
          <a:p>
            <a:r>
              <a:rPr lang="en-US" sz="2400" dirty="0"/>
              <a:t>      </a:t>
            </a:r>
            <a:r>
              <a:rPr lang="en-US" sz="2400" dirty="0" err="1"/>
              <a:t>post_order_traversal</a:t>
            </a:r>
            <a:r>
              <a:rPr lang="en-US" sz="2400" dirty="0"/>
              <a:t>(root-&gt;</a:t>
            </a:r>
            <a:r>
              <a:rPr lang="en-US" sz="2400" dirty="0" err="1"/>
              <a:t>leftChild</a:t>
            </a:r>
            <a:r>
              <a:rPr lang="en-US" sz="2400" dirty="0"/>
              <a:t>);</a:t>
            </a:r>
          </a:p>
          <a:p>
            <a:r>
              <a:rPr lang="en-US" sz="2400" dirty="0"/>
              <a:t>      </a:t>
            </a:r>
            <a:r>
              <a:rPr lang="en-US" sz="2400" dirty="0" err="1"/>
              <a:t>post_order_traversal</a:t>
            </a:r>
            <a:r>
              <a:rPr lang="en-US" sz="2400" dirty="0"/>
              <a:t>(root-&gt;</a:t>
            </a:r>
            <a:r>
              <a:rPr lang="en-US" sz="2400" dirty="0" err="1"/>
              <a:t>rightChild</a:t>
            </a:r>
            <a:r>
              <a:rPr lang="en-US" sz="2400" dirty="0"/>
              <a:t>);</a:t>
            </a:r>
          </a:p>
          <a:p>
            <a:r>
              <a:rPr lang="en-US" sz="2400" dirty="0"/>
              <a:t>      </a:t>
            </a:r>
            <a:r>
              <a:rPr lang="en-US" sz="2400" dirty="0" err="1"/>
              <a:t>printf</a:t>
            </a:r>
            <a:r>
              <a:rPr lang="en-US" sz="2400" dirty="0"/>
              <a:t>("%d ", root-&gt;data);</a:t>
            </a:r>
          </a:p>
          <a:p>
            <a:r>
              <a:rPr lang="en-US" sz="2400" dirty="0"/>
              <a:t>   }</a:t>
            </a:r>
          </a:p>
        </p:txBody>
      </p:sp>
      <p:sp>
        <p:nvSpPr>
          <p:cNvPr id="11" name="Subtitle 2">
            <a:extLst>
              <a:ext uri="{FF2B5EF4-FFF2-40B4-BE49-F238E27FC236}">
                <a16:creationId xmlns:a16="http://schemas.microsoft.com/office/drawing/2014/main" id="{8E81FA9C-492B-41A5-9704-DDE9D7A48879}"/>
              </a:ext>
            </a:extLst>
          </p:cNvPr>
          <p:cNvSpPr txBox="1">
            <a:spLocks/>
          </p:cNvSpPr>
          <p:nvPr/>
        </p:nvSpPr>
        <p:spPr>
          <a:xfrm>
            <a:off x="4982197" y="6300644"/>
            <a:ext cx="7209803" cy="47116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accent6"/>
                </a:solidFill>
              </a:rPr>
              <a:t>For further assistance, code and slide     </a:t>
            </a:r>
            <a:r>
              <a:rPr lang="en-US" sz="1800" b="1" dirty="0">
                <a:solidFill>
                  <a:schemeClr val="accent6"/>
                </a:solidFill>
                <a:hlinkClick r:id="rId2"/>
              </a:rPr>
              <a:t>https://fahadhussaincs.blogspot.com/</a:t>
            </a:r>
            <a:endParaRPr lang="en-US" sz="1800" b="1" dirty="0">
              <a:solidFill>
                <a:schemeClr val="accent6"/>
              </a:solidFill>
            </a:endParaRPr>
          </a:p>
          <a:p>
            <a:r>
              <a:rPr lang="en-US" sz="1800" b="1" dirty="0">
                <a:solidFill>
                  <a:schemeClr val="accent6"/>
                </a:solidFill>
              </a:rPr>
              <a:t>YouTube Channel : </a:t>
            </a:r>
            <a:r>
              <a:rPr lang="en-US" sz="1800" dirty="0">
                <a:hlinkClick r:id="rId3"/>
              </a:rPr>
              <a:t>https://www.youtube.com/fahadhussaintutorial</a:t>
            </a:r>
            <a:endParaRPr lang="en-US" sz="1800" b="1" dirty="0">
              <a:solidFill>
                <a:schemeClr val="accent6"/>
              </a:solidFill>
            </a:endParaRPr>
          </a:p>
        </p:txBody>
      </p:sp>
      <p:sp>
        <p:nvSpPr>
          <p:cNvPr id="8" name="Rectangle 7">
            <a:extLst>
              <a:ext uri="{FF2B5EF4-FFF2-40B4-BE49-F238E27FC236}">
                <a16:creationId xmlns:a16="http://schemas.microsoft.com/office/drawing/2014/main" id="{C7631401-A569-4E56-B1AF-4F248CB456D3}"/>
              </a:ext>
            </a:extLst>
          </p:cNvPr>
          <p:cNvSpPr/>
          <p:nvPr/>
        </p:nvSpPr>
        <p:spPr>
          <a:xfrm>
            <a:off x="7357829" y="3429000"/>
            <a:ext cx="4474287" cy="2677656"/>
          </a:xfrm>
          <a:prstGeom prst="rect">
            <a:avLst/>
          </a:prstGeom>
        </p:spPr>
        <p:txBody>
          <a:bodyPr wrap="square">
            <a:spAutoFit/>
          </a:bodyPr>
          <a:lstStyle/>
          <a:p>
            <a:r>
              <a:rPr lang="en-US" sz="2400" b="1" dirty="0">
                <a:solidFill>
                  <a:srgbClr val="002060"/>
                </a:solidFill>
              </a:rPr>
              <a:t>Tree in C language:</a:t>
            </a:r>
          </a:p>
          <a:p>
            <a:r>
              <a:rPr lang="en-US" sz="2400" b="1" dirty="0">
                <a:solidFill>
                  <a:srgbClr val="002060"/>
                </a:solidFill>
                <a:effectLst>
                  <a:outerShdw blurRad="38100" dist="38100" dir="2700000" algn="tl">
                    <a:srgbClr val="000000">
                      <a:alpha val="43137"/>
                    </a:srgbClr>
                  </a:outerShdw>
                </a:effectLst>
              </a:rPr>
              <a:t>struct node  </a:t>
            </a:r>
          </a:p>
          <a:p>
            <a:r>
              <a:rPr lang="en-US" sz="2400" b="1" dirty="0">
                <a:solidFill>
                  <a:srgbClr val="002060"/>
                </a:solidFill>
                <a:effectLst>
                  <a:outerShdw blurRad="38100" dist="38100" dir="2700000" algn="tl">
                    <a:srgbClr val="000000">
                      <a:alpha val="43137"/>
                    </a:srgbClr>
                  </a:outerShdw>
                </a:effectLst>
              </a:rPr>
              <a:t>{ </a:t>
            </a:r>
          </a:p>
          <a:p>
            <a:r>
              <a:rPr lang="en-US" sz="2400" b="1" dirty="0">
                <a:solidFill>
                  <a:srgbClr val="002060"/>
                </a:solidFill>
                <a:effectLst>
                  <a:outerShdw blurRad="38100" dist="38100" dir="2700000" algn="tl">
                    <a:srgbClr val="000000">
                      <a:alpha val="43137"/>
                    </a:srgbClr>
                  </a:outerShdw>
                </a:effectLst>
              </a:rPr>
              <a:t>  int data; </a:t>
            </a:r>
          </a:p>
          <a:p>
            <a:r>
              <a:rPr lang="en-US" sz="2400" b="1" dirty="0">
                <a:solidFill>
                  <a:srgbClr val="002060"/>
                </a:solidFill>
                <a:effectLst>
                  <a:outerShdw blurRad="38100" dist="38100" dir="2700000" algn="tl">
                    <a:srgbClr val="000000">
                      <a:alpha val="43137"/>
                    </a:srgbClr>
                  </a:outerShdw>
                </a:effectLst>
              </a:rPr>
              <a:t>  struct node *left; </a:t>
            </a:r>
          </a:p>
          <a:p>
            <a:r>
              <a:rPr lang="en-US" sz="2400" b="1" dirty="0">
                <a:solidFill>
                  <a:srgbClr val="002060"/>
                </a:solidFill>
                <a:effectLst>
                  <a:outerShdw blurRad="38100" dist="38100" dir="2700000" algn="tl">
                    <a:srgbClr val="000000">
                      <a:alpha val="43137"/>
                    </a:srgbClr>
                  </a:outerShdw>
                </a:effectLst>
              </a:rPr>
              <a:t>  struct node *right; </a:t>
            </a:r>
          </a:p>
          <a:p>
            <a:r>
              <a:rPr lang="en-US" sz="2400" b="1" dirty="0">
                <a:solidFill>
                  <a:srgbClr val="002060"/>
                </a:solidFill>
                <a:effectLst>
                  <a:outerShdw blurRad="38100" dist="38100" dir="2700000" algn="tl">
                    <a:srgbClr val="000000">
                      <a:alpha val="43137"/>
                    </a:srgbClr>
                  </a:outerShdw>
                </a:effectLst>
              </a:rPr>
              <a: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46BF891-D4C7-42A1-81F3-342D75423991}"/>
                  </a:ext>
                </a:extLst>
              </p14:cNvPr>
              <p14:cNvContentPartPr/>
              <p14:nvPr/>
            </p14:nvContentPartPr>
            <p14:xfrm>
              <a:off x="507960" y="1659240"/>
              <a:ext cx="11193480" cy="4606200"/>
            </p14:xfrm>
          </p:contentPart>
        </mc:Choice>
        <mc:Fallback xmlns="">
          <p:pic>
            <p:nvPicPr>
              <p:cNvPr id="6" name="Ink 5">
                <a:extLst>
                  <a:ext uri="{FF2B5EF4-FFF2-40B4-BE49-F238E27FC236}">
                    <a16:creationId xmlns:a16="http://schemas.microsoft.com/office/drawing/2014/main" id="{A46BF891-D4C7-42A1-81F3-342D75423991}"/>
                  </a:ext>
                </a:extLst>
              </p:cNvPr>
              <p:cNvPicPr/>
              <p:nvPr/>
            </p:nvPicPr>
            <p:blipFill>
              <a:blip r:embed="rId5"/>
              <a:stretch>
                <a:fillRect/>
              </a:stretch>
            </p:blipFill>
            <p:spPr>
              <a:xfrm>
                <a:off x="498600" y="1649880"/>
                <a:ext cx="11212200" cy="4624920"/>
              </a:xfrm>
              <a:prstGeom prst="rect">
                <a:avLst/>
              </a:prstGeom>
            </p:spPr>
          </p:pic>
        </mc:Fallback>
      </mc:AlternateContent>
    </p:spTree>
    <p:extLst>
      <p:ext uri="{BB962C8B-B14F-4D97-AF65-F5344CB8AC3E}">
        <p14:creationId xmlns:p14="http://schemas.microsoft.com/office/powerpoint/2010/main" val="128374224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529919" y="779667"/>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98668E40-32BB-498F-953A-AC1BDFBEE4A6}"/>
              </a:ext>
            </a:extLst>
          </p:cNvPr>
          <p:cNvSpPr/>
          <p:nvPr/>
        </p:nvSpPr>
        <p:spPr>
          <a:xfrm>
            <a:off x="2197249" y="89922"/>
            <a:ext cx="7453527" cy="707886"/>
          </a:xfrm>
          <a:prstGeom prst="rect">
            <a:avLst/>
          </a:prstGeom>
        </p:spPr>
        <p:txBody>
          <a:bodyPr wrap="square">
            <a:spAutoFit/>
          </a:bodyPr>
          <a:lstStyle/>
          <a:p>
            <a:r>
              <a:rPr lang="en-US" sz="4000" b="1" dirty="0">
                <a:solidFill>
                  <a:srgbClr val="002060"/>
                </a:solidFill>
                <a:effectLst>
                  <a:outerShdw blurRad="38100" dist="38100" dir="2700000" algn="tl">
                    <a:srgbClr val="000000">
                      <a:alpha val="43137"/>
                    </a:srgbClr>
                  </a:outerShdw>
                </a:effectLst>
                <a:latin typeface="Arimo"/>
              </a:rPr>
              <a:t>2- Breadth First Traversal</a:t>
            </a:r>
            <a:endParaRPr lang="en-PK" sz="2400" b="1" dirty="0">
              <a:solidFill>
                <a:srgbClr val="002060"/>
              </a:solidFill>
              <a:effectLst>
                <a:outerShdw blurRad="38100" dist="38100" dir="2700000" algn="tl">
                  <a:srgbClr val="000000">
                    <a:alpha val="43137"/>
                  </a:srgbClr>
                </a:outerShdw>
              </a:effectLst>
            </a:endParaRPr>
          </a:p>
        </p:txBody>
      </p:sp>
      <p:sp>
        <p:nvSpPr>
          <p:cNvPr id="11" name="Subtitle 2">
            <a:extLst>
              <a:ext uri="{FF2B5EF4-FFF2-40B4-BE49-F238E27FC236}">
                <a16:creationId xmlns:a16="http://schemas.microsoft.com/office/drawing/2014/main" id="{8E81FA9C-492B-41A5-9704-DDE9D7A48879}"/>
              </a:ext>
            </a:extLst>
          </p:cNvPr>
          <p:cNvSpPr txBox="1">
            <a:spLocks/>
          </p:cNvSpPr>
          <p:nvPr/>
        </p:nvSpPr>
        <p:spPr>
          <a:xfrm>
            <a:off x="4982197" y="6300644"/>
            <a:ext cx="7209803" cy="47116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accent6"/>
                </a:solidFill>
              </a:rPr>
              <a:t>For further assistance, code and slide     </a:t>
            </a:r>
            <a:r>
              <a:rPr lang="en-US" sz="1800" b="1" dirty="0">
                <a:solidFill>
                  <a:schemeClr val="accent6"/>
                </a:solidFill>
                <a:hlinkClick r:id="rId2"/>
              </a:rPr>
              <a:t>https://fahadhussaincs.blogspot.com/</a:t>
            </a:r>
            <a:endParaRPr lang="en-US" sz="1800" b="1" dirty="0">
              <a:solidFill>
                <a:schemeClr val="accent6"/>
              </a:solidFill>
            </a:endParaRPr>
          </a:p>
          <a:p>
            <a:r>
              <a:rPr lang="en-US" sz="1800" b="1" dirty="0">
                <a:solidFill>
                  <a:schemeClr val="accent6"/>
                </a:solidFill>
              </a:rPr>
              <a:t>YouTube Channel : </a:t>
            </a:r>
            <a:r>
              <a:rPr lang="en-US" sz="1800" dirty="0">
                <a:hlinkClick r:id="rId3"/>
              </a:rPr>
              <a:t>https://www.youtube.com/fahadhussaintutorial</a:t>
            </a:r>
            <a:endParaRPr lang="en-US" sz="1800" b="1" dirty="0">
              <a:solidFill>
                <a:schemeClr val="accent6"/>
              </a:solidFill>
            </a:endParaRPr>
          </a:p>
        </p:txBody>
      </p:sp>
      <p:sp>
        <p:nvSpPr>
          <p:cNvPr id="6" name="Rectangle 5">
            <a:extLst>
              <a:ext uri="{FF2B5EF4-FFF2-40B4-BE49-F238E27FC236}">
                <a16:creationId xmlns:a16="http://schemas.microsoft.com/office/drawing/2014/main" id="{80B87C12-36AD-4DE8-82F3-D743C4DEE6D1}"/>
              </a:ext>
            </a:extLst>
          </p:cNvPr>
          <p:cNvSpPr/>
          <p:nvPr/>
        </p:nvSpPr>
        <p:spPr>
          <a:xfrm>
            <a:off x="209321" y="658165"/>
            <a:ext cx="11666862" cy="954107"/>
          </a:xfrm>
          <a:prstGeom prst="rect">
            <a:avLst/>
          </a:prstGeom>
        </p:spPr>
        <p:txBody>
          <a:bodyPr wrap="square">
            <a:spAutoFit/>
          </a:bodyPr>
          <a:lstStyle/>
          <a:p>
            <a:pPr fontAlgn="base">
              <a:buFont typeface="Arial" panose="020B0604020202020204" pitchFamily="34" charset="0"/>
              <a:buChar char="•"/>
            </a:pPr>
            <a:r>
              <a:rPr lang="en-US" sz="2800" dirty="0">
                <a:solidFill>
                  <a:srgbClr val="303030"/>
                </a:solidFill>
                <a:latin typeface="Arimo"/>
              </a:rPr>
              <a:t>Breadth First Traversal of a tree prints all the nodes of a tree level by level.</a:t>
            </a:r>
          </a:p>
          <a:p>
            <a:pPr fontAlgn="base">
              <a:buFont typeface="Arial" panose="020B0604020202020204" pitchFamily="34" charset="0"/>
              <a:buChar char="•"/>
            </a:pPr>
            <a:r>
              <a:rPr lang="en-US" sz="2800" dirty="0">
                <a:solidFill>
                  <a:srgbClr val="303030"/>
                </a:solidFill>
                <a:latin typeface="Arimo"/>
              </a:rPr>
              <a:t>Breadth First Traversal is also called as </a:t>
            </a:r>
            <a:r>
              <a:rPr lang="en-US" sz="2800" b="1" dirty="0">
                <a:solidFill>
                  <a:srgbClr val="303030"/>
                </a:solidFill>
                <a:latin typeface="Arimo"/>
              </a:rPr>
              <a:t>Level Order Traversal</a:t>
            </a:r>
            <a:r>
              <a:rPr lang="en-US" sz="2800" dirty="0">
                <a:solidFill>
                  <a:srgbClr val="303030"/>
                </a:solidFill>
                <a:latin typeface="Arimo"/>
              </a:rPr>
              <a:t>.</a:t>
            </a:r>
            <a:endParaRPr lang="en-US" sz="2800" b="0" i="0" dirty="0">
              <a:solidFill>
                <a:srgbClr val="303030"/>
              </a:solidFill>
              <a:effectLst/>
              <a:latin typeface="Arimo"/>
            </a:endParaRPr>
          </a:p>
        </p:txBody>
      </p:sp>
      <p:pic>
        <p:nvPicPr>
          <p:cNvPr id="12" name="Picture 11" descr="A close up of a logo&#10;&#10;Description automatically generated">
            <a:extLst>
              <a:ext uri="{FF2B5EF4-FFF2-40B4-BE49-F238E27FC236}">
                <a16:creationId xmlns:a16="http://schemas.microsoft.com/office/drawing/2014/main" id="{D7FCEF0F-9932-4A98-A0C0-58A626E2E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17478"/>
            <a:ext cx="7040984" cy="4540522"/>
          </a:xfrm>
          <a:prstGeom prst="rect">
            <a:avLst/>
          </a:prstGeom>
        </p:spPr>
      </p:pic>
      <p:sp>
        <p:nvSpPr>
          <p:cNvPr id="13" name="Rectangle 12">
            <a:extLst>
              <a:ext uri="{FF2B5EF4-FFF2-40B4-BE49-F238E27FC236}">
                <a16:creationId xmlns:a16="http://schemas.microsoft.com/office/drawing/2014/main" id="{DE1D4F05-17AA-4F8C-AD22-6B952BEEFF51}"/>
              </a:ext>
            </a:extLst>
          </p:cNvPr>
          <p:cNvSpPr/>
          <p:nvPr/>
        </p:nvSpPr>
        <p:spPr>
          <a:xfrm>
            <a:off x="8325078" y="2638394"/>
            <a:ext cx="3396867" cy="2308324"/>
          </a:xfrm>
          <a:prstGeom prst="rect">
            <a:avLst/>
          </a:prstGeom>
        </p:spPr>
        <p:txBody>
          <a:bodyPr wrap="square">
            <a:spAutoFit/>
          </a:bodyPr>
          <a:lstStyle/>
          <a:p>
            <a:r>
              <a:rPr lang="en-US" sz="2400" dirty="0">
                <a:solidFill>
                  <a:srgbClr val="303030"/>
                </a:solidFill>
                <a:latin typeface="Arimo"/>
              </a:rPr>
              <a:t>Level order traversal is used to print the data in the same order as stored in the array representation of a complete binary tree.</a:t>
            </a:r>
            <a:endParaRPr lang="en-PK" sz="2400" dirty="0"/>
          </a:p>
        </p:txBody>
      </p:sp>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5C4ABB9B-C30B-4C57-9734-B1A3A0DAEA12}"/>
                  </a:ext>
                </a:extLst>
              </p14:cNvPr>
              <p14:cNvContentPartPr/>
              <p14:nvPr/>
            </p14:nvContentPartPr>
            <p14:xfrm>
              <a:off x="833311" y="2971508"/>
              <a:ext cx="6849720" cy="3564720"/>
            </p14:xfrm>
          </p:contentPart>
        </mc:Choice>
        <mc:Fallback>
          <p:pic>
            <p:nvPicPr>
              <p:cNvPr id="14" name="Ink 13">
                <a:extLst>
                  <a:ext uri="{FF2B5EF4-FFF2-40B4-BE49-F238E27FC236}">
                    <a16:creationId xmlns:a16="http://schemas.microsoft.com/office/drawing/2014/main" id="{5C4ABB9B-C30B-4C57-9734-B1A3A0DAEA12}"/>
                  </a:ext>
                </a:extLst>
              </p:cNvPr>
              <p:cNvPicPr/>
              <p:nvPr/>
            </p:nvPicPr>
            <p:blipFill>
              <a:blip r:embed="rId6"/>
              <a:stretch>
                <a:fillRect/>
              </a:stretch>
            </p:blipFill>
            <p:spPr>
              <a:xfrm>
                <a:off x="823951" y="2962148"/>
                <a:ext cx="6868440" cy="3583440"/>
              </a:xfrm>
              <a:prstGeom prst="rect">
                <a:avLst/>
              </a:prstGeom>
            </p:spPr>
          </p:pic>
        </mc:Fallback>
      </mc:AlternateContent>
    </p:spTree>
    <p:extLst>
      <p:ext uri="{BB962C8B-B14F-4D97-AF65-F5344CB8AC3E}">
        <p14:creationId xmlns:p14="http://schemas.microsoft.com/office/powerpoint/2010/main" val="391862743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46495884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529919" y="779667"/>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98668E40-32BB-498F-953A-AC1BDFBEE4A6}"/>
              </a:ext>
            </a:extLst>
          </p:cNvPr>
          <p:cNvSpPr/>
          <p:nvPr/>
        </p:nvSpPr>
        <p:spPr>
          <a:xfrm>
            <a:off x="2770414" y="0"/>
            <a:ext cx="6651172" cy="646331"/>
          </a:xfrm>
          <a:prstGeom prst="rect">
            <a:avLst/>
          </a:prstGeom>
        </p:spPr>
        <p:txBody>
          <a:bodyPr wrap="square">
            <a:spAutoFit/>
          </a:bodyPr>
          <a:lstStyle/>
          <a:p>
            <a:r>
              <a:rPr lang="en-US" sz="3600" b="1" i="1" dirty="0">
                <a:solidFill>
                  <a:srgbClr val="002060"/>
                </a:solidFill>
                <a:effectLst>
                  <a:outerShdw blurRad="38100" dist="38100" dir="2700000" algn="tl">
                    <a:srgbClr val="000000">
                      <a:alpha val="43137"/>
                    </a:srgbClr>
                  </a:outerShdw>
                </a:effectLst>
              </a:rPr>
              <a:t>Binary Search Tree Operations</a:t>
            </a:r>
            <a:endParaRPr lang="en-PK" sz="2000"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CC5645BA-10F4-40FE-AE73-49C92684BF80}"/>
              </a:ext>
            </a:extLst>
          </p:cNvPr>
          <p:cNvSpPr/>
          <p:nvPr/>
        </p:nvSpPr>
        <p:spPr>
          <a:xfrm>
            <a:off x="529919" y="779667"/>
            <a:ext cx="10918372" cy="2246769"/>
          </a:xfrm>
          <a:prstGeom prst="rect">
            <a:avLst/>
          </a:prstGeom>
        </p:spPr>
        <p:txBody>
          <a:bodyPr wrap="square">
            <a:spAutoFit/>
          </a:bodyPr>
          <a:lstStyle/>
          <a:p>
            <a:r>
              <a:rPr lang="en-US" sz="2800" dirty="0"/>
              <a:t>Binary search tree (BST) is a special kind of binary tree where each node contains</a:t>
            </a:r>
          </a:p>
          <a:p>
            <a:endParaRPr lang="en-US" sz="2800" dirty="0"/>
          </a:p>
          <a:p>
            <a:r>
              <a:rPr lang="en-US" sz="2800" dirty="0"/>
              <a:t>	Only larger values in its right subtree.	</a:t>
            </a:r>
          </a:p>
          <a:p>
            <a:r>
              <a:rPr lang="en-US" sz="2800" dirty="0"/>
              <a:t>	Only smaller values in its left subtree.</a:t>
            </a:r>
          </a:p>
        </p:txBody>
      </p:sp>
      <p:sp>
        <p:nvSpPr>
          <p:cNvPr id="7" name="Subtitle 2">
            <a:extLst>
              <a:ext uri="{FF2B5EF4-FFF2-40B4-BE49-F238E27FC236}">
                <a16:creationId xmlns:a16="http://schemas.microsoft.com/office/drawing/2014/main" id="{BEB77A93-D5A2-45BA-B4D8-589B6D134D84}"/>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4F91988B-E98A-4323-A092-B84EDBDBBC83}"/>
              </a:ext>
            </a:extLst>
          </p:cNvPr>
          <p:cNvSpPr/>
          <p:nvPr/>
        </p:nvSpPr>
        <p:spPr>
          <a:xfrm>
            <a:off x="6780060" y="3159772"/>
            <a:ext cx="5283052" cy="2308324"/>
          </a:xfrm>
          <a:prstGeom prst="rect">
            <a:avLst/>
          </a:prstGeom>
        </p:spPr>
        <p:txBody>
          <a:bodyPr wrap="square">
            <a:spAutoFit/>
          </a:bodyPr>
          <a:lstStyle/>
          <a:p>
            <a:r>
              <a:rPr lang="en-US" sz="2400" b="1" dirty="0">
                <a:solidFill>
                  <a:srgbClr val="C00000"/>
                </a:solidFill>
              </a:rPr>
              <a:t>struct node</a:t>
            </a:r>
          </a:p>
          <a:p>
            <a:r>
              <a:rPr lang="en-US" sz="2400" b="1" dirty="0">
                <a:solidFill>
                  <a:srgbClr val="C00000"/>
                </a:solidFill>
              </a:rPr>
              <a:t>{</a:t>
            </a:r>
          </a:p>
          <a:p>
            <a:r>
              <a:rPr lang="en-US" sz="2400" b="1" dirty="0">
                <a:solidFill>
                  <a:srgbClr val="C00000"/>
                </a:solidFill>
              </a:rPr>
              <a:t>    int data; //node will store an integer</a:t>
            </a:r>
          </a:p>
          <a:p>
            <a:r>
              <a:rPr lang="en-US" sz="2400" b="1" dirty="0">
                <a:solidFill>
                  <a:srgbClr val="C00000"/>
                </a:solidFill>
              </a:rPr>
              <a:t>    struct node *</a:t>
            </a:r>
            <a:r>
              <a:rPr lang="en-US" sz="2400" b="1" dirty="0" err="1">
                <a:solidFill>
                  <a:srgbClr val="C00000"/>
                </a:solidFill>
              </a:rPr>
              <a:t>right_child</a:t>
            </a:r>
            <a:r>
              <a:rPr lang="en-US" sz="2400" b="1" dirty="0">
                <a:solidFill>
                  <a:srgbClr val="C00000"/>
                </a:solidFill>
              </a:rPr>
              <a:t>; // right child</a:t>
            </a:r>
          </a:p>
          <a:p>
            <a:r>
              <a:rPr lang="en-US" sz="2400" b="1" dirty="0">
                <a:solidFill>
                  <a:srgbClr val="C00000"/>
                </a:solidFill>
              </a:rPr>
              <a:t>    struct node *</a:t>
            </a:r>
            <a:r>
              <a:rPr lang="en-US" sz="2400" b="1" dirty="0" err="1">
                <a:solidFill>
                  <a:srgbClr val="C00000"/>
                </a:solidFill>
              </a:rPr>
              <a:t>left_child</a:t>
            </a:r>
            <a:r>
              <a:rPr lang="en-US" sz="2400" b="1" dirty="0">
                <a:solidFill>
                  <a:srgbClr val="C00000"/>
                </a:solidFill>
              </a:rPr>
              <a:t>; // left child</a:t>
            </a:r>
          </a:p>
          <a:p>
            <a:r>
              <a:rPr lang="en-US" sz="2400" b="1" dirty="0">
                <a:solidFill>
                  <a:srgbClr val="C00000"/>
                </a:solidFill>
              </a:rPr>
              <a:t>};</a:t>
            </a:r>
          </a:p>
        </p:txBody>
      </p:sp>
      <p:pic>
        <p:nvPicPr>
          <p:cNvPr id="8" name="Picture 7">
            <a:extLst>
              <a:ext uri="{FF2B5EF4-FFF2-40B4-BE49-F238E27FC236}">
                <a16:creationId xmlns:a16="http://schemas.microsoft.com/office/drawing/2014/main" id="{50F95535-8F31-46E6-95AE-8F1A9EF2A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055" y="2921892"/>
            <a:ext cx="4453968" cy="2802782"/>
          </a:xfrm>
          <a:prstGeom prst="rect">
            <a:avLst/>
          </a:prstGeom>
        </p:spPr>
      </p:pic>
    </p:spTree>
    <p:extLst>
      <p:ext uri="{BB962C8B-B14F-4D97-AF65-F5344CB8AC3E}">
        <p14:creationId xmlns:p14="http://schemas.microsoft.com/office/powerpoint/2010/main" val="287584779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529919" y="779667"/>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98668E40-32BB-498F-953A-AC1BDFBEE4A6}"/>
              </a:ext>
            </a:extLst>
          </p:cNvPr>
          <p:cNvSpPr/>
          <p:nvPr/>
        </p:nvSpPr>
        <p:spPr>
          <a:xfrm>
            <a:off x="2770414" y="0"/>
            <a:ext cx="6651172" cy="646331"/>
          </a:xfrm>
          <a:prstGeom prst="rect">
            <a:avLst/>
          </a:prstGeom>
        </p:spPr>
        <p:txBody>
          <a:bodyPr wrap="square">
            <a:spAutoFit/>
          </a:bodyPr>
          <a:lstStyle/>
          <a:p>
            <a:r>
              <a:rPr lang="en-US" sz="3600" b="1" i="1" dirty="0">
                <a:solidFill>
                  <a:srgbClr val="002060"/>
                </a:solidFill>
                <a:effectLst>
                  <a:outerShdw blurRad="38100" dist="38100" dir="2700000" algn="tl">
                    <a:srgbClr val="000000">
                      <a:alpha val="43137"/>
                    </a:srgbClr>
                  </a:outerShdw>
                </a:effectLst>
              </a:rPr>
              <a:t>Binary Search Tree Operations</a:t>
            </a:r>
            <a:endParaRPr lang="en-PK" sz="2000"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C9F84247-4A0D-4523-B91F-1BB28B6E6B63}"/>
              </a:ext>
            </a:extLst>
          </p:cNvPr>
          <p:cNvSpPr/>
          <p:nvPr/>
        </p:nvSpPr>
        <p:spPr>
          <a:xfrm>
            <a:off x="747708" y="518056"/>
            <a:ext cx="10696583" cy="646331"/>
          </a:xfrm>
          <a:prstGeom prst="rect">
            <a:avLst/>
          </a:prstGeom>
        </p:spPr>
        <p:txBody>
          <a:bodyPr wrap="none">
            <a:spAutoFit/>
          </a:bodyPr>
          <a:lstStyle/>
          <a:p>
            <a:r>
              <a:rPr lang="en-US" sz="3600" b="1" dirty="0">
                <a:solidFill>
                  <a:srgbClr val="FF0000"/>
                </a:solidFill>
              </a:rPr>
              <a:t>Sorting</a:t>
            </a:r>
            <a:r>
              <a:rPr lang="en-US" sz="3600" b="1" dirty="0"/>
              <a:t> ,</a:t>
            </a:r>
            <a:r>
              <a:rPr lang="en-US" sz="3600" b="1" dirty="0">
                <a:solidFill>
                  <a:schemeClr val="accent1"/>
                </a:solidFill>
              </a:rPr>
              <a:t>Search</a:t>
            </a:r>
            <a:r>
              <a:rPr lang="en-US" sz="3600" b="1" dirty="0"/>
              <a:t>, </a:t>
            </a:r>
            <a:r>
              <a:rPr lang="en-US" sz="3600" b="1" dirty="0">
                <a:solidFill>
                  <a:schemeClr val="accent2">
                    <a:lumMod val="50000"/>
                  </a:schemeClr>
                </a:solidFill>
              </a:rPr>
              <a:t>Insert</a:t>
            </a:r>
            <a:r>
              <a:rPr lang="en-US" sz="3600" b="1" dirty="0"/>
              <a:t> and </a:t>
            </a:r>
            <a:r>
              <a:rPr lang="en-US" sz="3600" b="1" dirty="0">
                <a:solidFill>
                  <a:srgbClr val="92D050"/>
                </a:solidFill>
              </a:rPr>
              <a:t>Delete</a:t>
            </a:r>
            <a:r>
              <a:rPr lang="en-US" sz="3600" b="1" dirty="0"/>
              <a:t> in Binary Search Tree</a:t>
            </a:r>
          </a:p>
        </p:txBody>
      </p:sp>
      <p:sp>
        <p:nvSpPr>
          <p:cNvPr id="6" name="Rectangle 5">
            <a:extLst>
              <a:ext uri="{FF2B5EF4-FFF2-40B4-BE49-F238E27FC236}">
                <a16:creationId xmlns:a16="http://schemas.microsoft.com/office/drawing/2014/main" id="{B994C181-E2D2-47B5-9E58-D3F2DBAC91F5}"/>
              </a:ext>
            </a:extLst>
          </p:cNvPr>
          <p:cNvSpPr/>
          <p:nvPr/>
        </p:nvSpPr>
        <p:spPr>
          <a:xfrm>
            <a:off x="2599501" y="1128890"/>
            <a:ext cx="5891356" cy="584775"/>
          </a:xfrm>
          <a:prstGeom prst="rect">
            <a:avLst/>
          </a:prstGeom>
        </p:spPr>
        <p:txBody>
          <a:bodyPr wrap="none">
            <a:spAutoFit/>
          </a:bodyPr>
          <a:lstStyle/>
          <a:p>
            <a:r>
              <a:rPr lang="en-US" sz="3200" dirty="0"/>
              <a:t>16, 5, 7, 20, 3, 11, 4, 18, 48, 56, 36</a:t>
            </a:r>
          </a:p>
        </p:txBody>
      </p:sp>
      <p:sp>
        <p:nvSpPr>
          <p:cNvPr id="8" name="Subtitle 2">
            <a:extLst>
              <a:ext uri="{FF2B5EF4-FFF2-40B4-BE49-F238E27FC236}">
                <a16:creationId xmlns:a16="http://schemas.microsoft.com/office/drawing/2014/main" id="{7038CB09-0CDB-4687-BCC6-D2305E8C2834}"/>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3960D9D4-C7C0-429B-858D-A6AACCA1F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919" y="1767180"/>
            <a:ext cx="10519060" cy="4049515"/>
          </a:xfrm>
          <a:prstGeom prst="rect">
            <a:avLst/>
          </a:prstGeom>
        </p:spPr>
      </p:pic>
    </p:spTree>
    <p:extLst>
      <p:ext uri="{BB962C8B-B14F-4D97-AF65-F5344CB8AC3E}">
        <p14:creationId xmlns:p14="http://schemas.microsoft.com/office/powerpoint/2010/main" val="321706678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529919" y="779667"/>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98668E40-32BB-498F-953A-AC1BDFBEE4A6}"/>
              </a:ext>
            </a:extLst>
          </p:cNvPr>
          <p:cNvSpPr/>
          <p:nvPr/>
        </p:nvSpPr>
        <p:spPr>
          <a:xfrm>
            <a:off x="2770414" y="0"/>
            <a:ext cx="6651172" cy="646331"/>
          </a:xfrm>
          <a:prstGeom prst="rect">
            <a:avLst/>
          </a:prstGeom>
        </p:spPr>
        <p:txBody>
          <a:bodyPr wrap="square">
            <a:spAutoFit/>
          </a:bodyPr>
          <a:lstStyle/>
          <a:p>
            <a:r>
              <a:rPr lang="en-US" sz="3600" b="1" i="1" dirty="0">
                <a:solidFill>
                  <a:srgbClr val="002060"/>
                </a:solidFill>
                <a:effectLst>
                  <a:outerShdw blurRad="38100" dist="38100" dir="2700000" algn="tl">
                    <a:srgbClr val="000000">
                      <a:alpha val="43137"/>
                    </a:srgbClr>
                  </a:outerShdw>
                </a:effectLst>
              </a:rPr>
              <a:t>Binary Search Tree Operations</a:t>
            </a:r>
            <a:endParaRPr lang="en-PK" sz="2000"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C9F84247-4A0D-4523-B91F-1BB28B6E6B63}"/>
              </a:ext>
            </a:extLst>
          </p:cNvPr>
          <p:cNvSpPr/>
          <p:nvPr/>
        </p:nvSpPr>
        <p:spPr>
          <a:xfrm>
            <a:off x="70757" y="561599"/>
            <a:ext cx="8247771" cy="2308324"/>
          </a:xfrm>
          <a:prstGeom prst="rect">
            <a:avLst/>
          </a:prstGeom>
        </p:spPr>
        <p:txBody>
          <a:bodyPr wrap="none">
            <a:spAutoFit/>
          </a:bodyPr>
          <a:lstStyle/>
          <a:p>
            <a:r>
              <a:rPr lang="en-US" sz="2400" b="1" dirty="0">
                <a:solidFill>
                  <a:srgbClr val="92D050"/>
                </a:solidFill>
              </a:rPr>
              <a:t>Delete</a:t>
            </a:r>
            <a:r>
              <a:rPr lang="en-US" sz="2400" b="1" dirty="0"/>
              <a:t> in Binary Search Tree</a:t>
            </a:r>
          </a:p>
          <a:p>
            <a:pPr marL="571500" indent="-571500">
              <a:buFont typeface="Arial" panose="020B0604020202020204" pitchFamily="34" charset="0"/>
              <a:buChar char="•"/>
            </a:pPr>
            <a:r>
              <a:rPr lang="en-US" sz="2400" b="1" dirty="0"/>
              <a:t>For Child 0</a:t>
            </a:r>
          </a:p>
          <a:p>
            <a:pPr marL="571500" indent="-571500">
              <a:buFont typeface="Arial" panose="020B0604020202020204" pitchFamily="34" charset="0"/>
              <a:buChar char="•"/>
            </a:pPr>
            <a:r>
              <a:rPr lang="en-US" sz="2400" b="1" dirty="0"/>
              <a:t>For Child 1</a:t>
            </a:r>
          </a:p>
          <a:p>
            <a:pPr marL="571500" indent="-571500">
              <a:buFont typeface="Arial" panose="020B0604020202020204" pitchFamily="34" charset="0"/>
              <a:buChar char="•"/>
            </a:pPr>
            <a:r>
              <a:rPr lang="en-US" sz="2400" b="1" dirty="0"/>
              <a:t>For Child 2</a:t>
            </a:r>
          </a:p>
          <a:p>
            <a:pPr marL="1485900" lvl="2" indent="-571500">
              <a:buFont typeface="Arial" panose="020B0604020202020204" pitchFamily="34" charset="0"/>
              <a:buChar char="•"/>
            </a:pPr>
            <a:r>
              <a:rPr lang="en-US" sz="2400" b="1" dirty="0"/>
              <a:t>Replace the delete node with (</a:t>
            </a:r>
            <a:r>
              <a:rPr lang="en-US" sz="2400" b="1" dirty="0" err="1"/>
              <a:t>inorder</a:t>
            </a:r>
            <a:r>
              <a:rPr lang="en-US" sz="2400" b="1" dirty="0"/>
              <a:t> predecessor)</a:t>
            </a:r>
          </a:p>
          <a:p>
            <a:pPr marL="1485900" lvl="2" indent="-571500">
              <a:buFont typeface="Arial" panose="020B0604020202020204" pitchFamily="34" charset="0"/>
              <a:buChar char="•"/>
            </a:pPr>
            <a:r>
              <a:rPr lang="en-US" sz="2400" b="1" dirty="0"/>
              <a:t>Replace the delete node with (</a:t>
            </a:r>
            <a:r>
              <a:rPr lang="en-US" sz="2400" b="1" dirty="0" err="1"/>
              <a:t>Inorder</a:t>
            </a:r>
            <a:r>
              <a:rPr lang="en-US" sz="2400" b="1" dirty="0"/>
              <a:t> successor)</a:t>
            </a:r>
          </a:p>
        </p:txBody>
      </p:sp>
      <p:sp>
        <p:nvSpPr>
          <p:cNvPr id="6" name="Rectangle 5">
            <a:extLst>
              <a:ext uri="{FF2B5EF4-FFF2-40B4-BE49-F238E27FC236}">
                <a16:creationId xmlns:a16="http://schemas.microsoft.com/office/drawing/2014/main" id="{B994C181-E2D2-47B5-9E58-D3F2DBAC91F5}"/>
              </a:ext>
            </a:extLst>
          </p:cNvPr>
          <p:cNvSpPr/>
          <p:nvPr/>
        </p:nvSpPr>
        <p:spPr>
          <a:xfrm>
            <a:off x="4330330" y="1014351"/>
            <a:ext cx="5891356" cy="584775"/>
          </a:xfrm>
          <a:prstGeom prst="rect">
            <a:avLst/>
          </a:prstGeom>
        </p:spPr>
        <p:txBody>
          <a:bodyPr wrap="none">
            <a:spAutoFit/>
          </a:bodyPr>
          <a:lstStyle/>
          <a:p>
            <a:r>
              <a:rPr lang="en-US" sz="3200" dirty="0"/>
              <a:t>16, 5, 7, 20, 3, 11, 4, 18, 48, 56, 36</a:t>
            </a:r>
          </a:p>
        </p:txBody>
      </p:sp>
      <p:sp>
        <p:nvSpPr>
          <p:cNvPr id="8" name="Subtitle 2">
            <a:extLst>
              <a:ext uri="{FF2B5EF4-FFF2-40B4-BE49-F238E27FC236}">
                <a16:creationId xmlns:a16="http://schemas.microsoft.com/office/drawing/2014/main" id="{68C95C20-57FF-4E82-9A66-7705B1A33A41}"/>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34D059A4-6874-49EA-B890-C8E385DC5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356" y="2869923"/>
            <a:ext cx="9752365" cy="3061311"/>
          </a:xfrm>
          <a:prstGeom prst="rect">
            <a:avLst/>
          </a:prstGeom>
        </p:spPr>
      </p:pic>
    </p:spTree>
    <p:extLst>
      <p:ext uri="{BB962C8B-B14F-4D97-AF65-F5344CB8AC3E}">
        <p14:creationId xmlns:p14="http://schemas.microsoft.com/office/powerpoint/2010/main" val="43057726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8" name="Rectangle 7">
            <a:extLst>
              <a:ext uri="{FF2B5EF4-FFF2-40B4-BE49-F238E27FC236}">
                <a16:creationId xmlns:a16="http://schemas.microsoft.com/office/drawing/2014/main" id="{5CCBC708-32E1-479E-9B52-5B0A091D262A}"/>
              </a:ext>
            </a:extLst>
          </p:cNvPr>
          <p:cNvSpPr/>
          <p:nvPr/>
        </p:nvSpPr>
        <p:spPr>
          <a:xfrm>
            <a:off x="2770414" y="0"/>
            <a:ext cx="6651172" cy="646331"/>
          </a:xfrm>
          <a:prstGeom prst="rect">
            <a:avLst/>
          </a:prstGeom>
        </p:spPr>
        <p:txBody>
          <a:bodyPr wrap="square">
            <a:spAutoFit/>
          </a:bodyPr>
          <a:lstStyle/>
          <a:p>
            <a:r>
              <a:rPr lang="en-US" sz="3600" b="1" i="1" dirty="0">
                <a:solidFill>
                  <a:srgbClr val="002060"/>
                </a:solidFill>
                <a:effectLst>
                  <a:outerShdw blurRad="38100" dist="38100" dir="2700000" algn="tl">
                    <a:srgbClr val="000000">
                      <a:alpha val="43137"/>
                    </a:srgbClr>
                  </a:outerShdw>
                </a:effectLst>
              </a:rPr>
              <a:t>Binary Search Tree Operations</a:t>
            </a:r>
            <a:endParaRPr lang="en-PK" sz="2000" dirty="0">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8E8572E9-AA6B-4702-A5D6-7F56AB1EEA6A}"/>
              </a:ext>
            </a:extLst>
          </p:cNvPr>
          <p:cNvSpPr/>
          <p:nvPr/>
        </p:nvSpPr>
        <p:spPr>
          <a:xfrm>
            <a:off x="1346179" y="1742313"/>
            <a:ext cx="9809501" cy="2862322"/>
          </a:xfrm>
          <a:prstGeom prst="rect">
            <a:avLst/>
          </a:prstGeom>
        </p:spPr>
        <p:txBody>
          <a:bodyPr wrap="square">
            <a:spAutoFit/>
          </a:bodyPr>
          <a:lstStyle/>
          <a:p>
            <a:r>
              <a:rPr lang="en-US" sz="3600" dirty="0">
                <a:solidFill>
                  <a:srgbClr val="333333"/>
                </a:solidFill>
                <a:latin typeface="-apple-system"/>
              </a:rPr>
              <a:t>The time complexity of binary search is</a:t>
            </a:r>
          </a:p>
          <a:p>
            <a:endParaRPr lang="en-US" sz="3600" dirty="0">
              <a:solidFill>
                <a:srgbClr val="333333"/>
              </a:solidFill>
              <a:latin typeface="-apple-system"/>
            </a:endParaRPr>
          </a:p>
          <a:p>
            <a:pPr>
              <a:buFont typeface="+mj-lt"/>
              <a:buAutoNum type="arabicPeriod"/>
            </a:pPr>
            <a:r>
              <a:rPr lang="en-US" sz="3600" dirty="0">
                <a:solidFill>
                  <a:srgbClr val="333333"/>
                </a:solidFill>
                <a:latin typeface="-apple-system"/>
              </a:rPr>
              <a:t>Best Case- 		</a:t>
            </a:r>
            <a:r>
              <a:rPr lang="en-US" sz="3600" b="1" dirty="0">
                <a:solidFill>
                  <a:srgbClr val="333333"/>
                </a:solidFill>
                <a:latin typeface="-apple-system"/>
              </a:rPr>
              <a:t>O( 1 )   i.e. constant</a:t>
            </a:r>
          </a:p>
          <a:p>
            <a:pPr>
              <a:buFont typeface="+mj-lt"/>
              <a:buAutoNum type="arabicPeriod"/>
            </a:pPr>
            <a:r>
              <a:rPr lang="en-US" sz="3600" dirty="0">
                <a:solidFill>
                  <a:srgbClr val="333333"/>
                </a:solidFill>
                <a:latin typeface="-apple-system"/>
              </a:rPr>
              <a:t>Average Case- 	</a:t>
            </a:r>
            <a:r>
              <a:rPr lang="en-US" sz="3600" b="1" dirty="0">
                <a:solidFill>
                  <a:srgbClr val="333333"/>
                </a:solidFill>
                <a:latin typeface="-apple-system"/>
              </a:rPr>
              <a:t>O( log n)</a:t>
            </a:r>
          </a:p>
          <a:p>
            <a:pPr>
              <a:buFont typeface="+mj-lt"/>
              <a:buAutoNum type="arabicPeriod"/>
            </a:pPr>
            <a:r>
              <a:rPr lang="en-US" sz="3600" dirty="0">
                <a:solidFill>
                  <a:srgbClr val="333333"/>
                </a:solidFill>
                <a:latin typeface="-apple-system"/>
              </a:rPr>
              <a:t>Worst Case- 		</a:t>
            </a:r>
            <a:r>
              <a:rPr lang="en-US" sz="3600" b="1" i="1" dirty="0">
                <a:solidFill>
                  <a:srgbClr val="FF0000"/>
                </a:solidFill>
                <a:latin typeface="-apple-system"/>
              </a:rPr>
              <a:t>O( log n)</a:t>
            </a:r>
            <a:endParaRPr lang="en-US" sz="3600" b="1" i="1" dirty="0">
              <a:solidFill>
                <a:srgbClr val="FF0000"/>
              </a:solidFill>
              <a:effectLst/>
              <a:latin typeface="-apple-system"/>
            </a:endParaRPr>
          </a:p>
        </p:txBody>
      </p:sp>
      <p:sp>
        <p:nvSpPr>
          <p:cNvPr id="10" name="Subtitle 2">
            <a:extLst>
              <a:ext uri="{FF2B5EF4-FFF2-40B4-BE49-F238E27FC236}">
                <a16:creationId xmlns:a16="http://schemas.microsoft.com/office/drawing/2014/main" id="{289322D4-2950-408B-9608-B278DEA83FE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77007705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8" name="Rectangle 7">
            <a:extLst>
              <a:ext uri="{FF2B5EF4-FFF2-40B4-BE49-F238E27FC236}">
                <a16:creationId xmlns:a16="http://schemas.microsoft.com/office/drawing/2014/main" id="{5CCBC708-32E1-479E-9B52-5B0A091D262A}"/>
              </a:ext>
            </a:extLst>
          </p:cNvPr>
          <p:cNvSpPr/>
          <p:nvPr/>
        </p:nvSpPr>
        <p:spPr>
          <a:xfrm>
            <a:off x="2770414" y="0"/>
            <a:ext cx="6651172" cy="646331"/>
          </a:xfrm>
          <a:prstGeom prst="rect">
            <a:avLst/>
          </a:prstGeom>
        </p:spPr>
        <p:txBody>
          <a:bodyPr wrap="square">
            <a:spAutoFit/>
          </a:bodyPr>
          <a:lstStyle/>
          <a:p>
            <a:r>
              <a:rPr lang="en-US" sz="3600" b="1" i="1" dirty="0">
                <a:solidFill>
                  <a:srgbClr val="002060"/>
                </a:solidFill>
                <a:effectLst>
                  <a:outerShdw blurRad="38100" dist="38100" dir="2700000" algn="tl">
                    <a:srgbClr val="000000">
                      <a:alpha val="43137"/>
                    </a:srgbClr>
                  </a:outerShdw>
                </a:effectLst>
              </a:rPr>
              <a:t>Binary Search </a:t>
            </a:r>
            <a:r>
              <a:rPr lang="en-US" sz="3600" b="1" i="1">
                <a:solidFill>
                  <a:srgbClr val="002060"/>
                </a:solidFill>
                <a:effectLst>
                  <a:outerShdw blurRad="38100" dist="38100" dir="2700000" algn="tl">
                    <a:srgbClr val="000000">
                      <a:alpha val="43137"/>
                    </a:srgbClr>
                  </a:outerShdw>
                </a:effectLst>
              </a:rPr>
              <a:t>Tree Algo.</a:t>
            </a:r>
            <a:endParaRPr lang="en-PK" sz="2000"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0F91FCA6-8142-4F3D-9C03-CA941DF12865}"/>
              </a:ext>
            </a:extLst>
          </p:cNvPr>
          <p:cNvSpPr/>
          <p:nvPr/>
        </p:nvSpPr>
        <p:spPr>
          <a:xfrm>
            <a:off x="0" y="646331"/>
            <a:ext cx="6096000" cy="5940088"/>
          </a:xfrm>
          <a:prstGeom prst="rect">
            <a:avLst/>
          </a:prstGeom>
        </p:spPr>
        <p:txBody>
          <a:bodyPr>
            <a:spAutoFit/>
          </a:bodyPr>
          <a:lstStyle/>
          <a:p>
            <a:r>
              <a:rPr lang="en-US" sz="1600" dirty="0"/>
              <a:t>struct node* </a:t>
            </a:r>
            <a:r>
              <a:rPr lang="en-US" sz="1600" b="1" i="1" dirty="0">
                <a:solidFill>
                  <a:srgbClr val="C00000"/>
                </a:solidFill>
              </a:rPr>
              <a:t>search</a:t>
            </a:r>
            <a:r>
              <a:rPr lang="en-US" sz="1600" dirty="0"/>
              <a:t>(struct node *root, int x)</a:t>
            </a:r>
          </a:p>
          <a:p>
            <a:r>
              <a:rPr lang="en-US" sz="1600" dirty="0"/>
              <a:t>{</a:t>
            </a:r>
          </a:p>
          <a:p>
            <a:r>
              <a:rPr lang="en-US" sz="1600" dirty="0"/>
              <a:t>    if(root==NULL || root-&gt;data==x) //if root-&gt;data is x then the element is found</a:t>
            </a:r>
          </a:p>
          <a:p>
            <a:r>
              <a:rPr lang="en-US" sz="1600" dirty="0"/>
              <a:t>        return root;</a:t>
            </a:r>
          </a:p>
          <a:p>
            <a:r>
              <a:rPr lang="en-US" sz="1600" dirty="0"/>
              <a:t>    else if(x&gt;root-&gt;data) // x is greater, so we will search the right subtree</a:t>
            </a:r>
          </a:p>
          <a:p>
            <a:r>
              <a:rPr lang="en-US" sz="1600" dirty="0"/>
              <a:t>        return search(root-&gt;</a:t>
            </a:r>
            <a:r>
              <a:rPr lang="en-US" sz="1600" dirty="0" err="1"/>
              <a:t>right_child</a:t>
            </a:r>
            <a:r>
              <a:rPr lang="en-US" sz="1600" dirty="0"/>
              <a:t>, x);</a:t>
            </a:r>
          </a:p>
          <a:p>
            <a:r>
              <a:rPr lang="en-US" sz="1600" dirty="0"/>
              <a:t>    else //x is smaller than the data, so we will search the left subtree</a:t>
            </a:r>
          </a:p>
          <a:p>
            <a:r>
              <a:rPr lang="en-US" sz="1600" dirty="0"/>
              <a:t>        return search(root-&gt;</a:t>
            </a:r>
            <a:r>
              <a:rPr lang="en-US" sz="1600" dirty="0" err="1"/>
              <a:t>left_child,x</a:t>
            </a:r>
            <a:r>
              <a:rPr lang="en-US" sz="1600" dirty="0"/>
              <a:t>);</a:t>
            </a:r>
          </a:p>
          <a:p>
            <a:r>
              <a:rPr lang="en-US" sz="1600" dirty="0"/>
              <a:t>}</a:t>
            </a:r>
          </a:p>
          <a:p>
            <a:endParaRPr lang="en-US" sz="1600" dirty="0"/>
          </a:p>
          <a:p>
            <a:r>
              <a:rPr lang="en-US" sz="1600" dirty="0"/>
              <a:t>//function to find the minimum value in a node</a:t>
            </a:r>
          </a:p>
          <a:p>
            <a:r>
              <a:rPr lang="en-US" sz="1600" dirty="0"/>
              <a:t>struct node* </a:t>
            </a:r>
            <a:r>
              <a:rPr lang="en-US" sz="1600" b="1" i="1" dirty="0" err="1">
                <a:solidFill>
                  <a:srgbClr val="C00000"/>
                </a:solidFill>
              </a:rPr>
              <a:t>find_minimum</a:t>
            </a:r>
            <a:r>
              <a:rPr lang="en-US" sz="1600" dirty="0"/>
              <a:t>(struct node *root)</a:t>
            </a:r>
          </a:p>
          <a:p>
            <a:r>
              <a:rPr lang="en-US" sz="1600" dirty="0"/>
              <a:t>{</a:t>
            </a:r>
          </a:p>
          <a:p>
            <a:r>
              <a:rPr lang="en-US" sz="1600" dirty="0"/>
              <a:t>    if(root == NULL)</a:t>
            </a:r>
          </a:p>
          <a:p>
            <a:r>
              <a:rPr lang="en-US" sz="1600" dirty="0"/>
              <a:t>        return NULL;</a:t>
            </a:r>
          </a:p>
          <a:p>
            <a:r>
              <a:rPr lang="en-US" sz="1600" dirty="0"/>
              <a:t>    else if(root-&gt;</a:t>
            </a:r>
            <a:r>
              <a:rPr lang="en-US" sz="1600" dirty="0" err="1"/>
              <a:t>left_child</a:t>
            </a:r>
            <a:r>
              <a:rPr lang="en-US" sz="1600" dirty="0"/>
              <a:t> != NULL) // node with minimum value will have no left child</a:t>
            </a:r>
          </a:p>
          <a:p>
            <a:r>
              <a:rPr lang="en-US" sz="1600" dirty="0"/>
              <a:t>        return </a:t>
            </a:r>
            <a:r>
              <a:rPr lang="en-US" sz="1600" dirty="0" err="1"/>
              <a:t>find_minimum</a:t>
            </a:r>
            <a:r>
              <a:rPr lang="en-US" sz="1600" dirty="0"/>
              <a:t>(root-&gt;</a:t>
            </a:r>
            <a:r>
              <a:rPr lang="en-US" sz="1600" dirty="0" err="1"/>
              <a:t>left_child</a:t>
            </a:r>
            <a:r>
              <a:rPr lang="en-US" sz="1600" dirty="0"/>
              <a:t>); // left most element will be minimum</a:t>
            </a:r>
          </a:p>
          <a:p>
            <a:r>
              <a:rPr lang="en-US" sz="1600" dirty="0"/>
              <a:t>    return root;</a:t>
            </a:r>
          </a:p>
          <a:p>
            <a:r>
              <a:rPr lang="en-US" sz="1600" dirty="0"/>
              <a:t>}</a:t>
            </a:r>
          </a:p>
        </p:txBody>
      </p:sp>
      <p:sp>
        <p:nvSpPr>
          <p:cNvPr id="6" name="Rectangle 5">
            <a:extLst>
              <a:ext uri="{FF2B5EF4-FFF2-40B4-BE49-F238E27FC236}">
                <a16:creationId xmlns:a16="http://schemas.microsoft.com/office/drawing/2014/main" id="{F0D4695F-202E-4EE4-8A70-CE2A24F91175}"/>
              </a:ext>
            </a:extLst>
          </p:cNvPr>
          <p:cNvSpPr/>
          <p:nvPr/>
        </p:nvSpPr>
        <p:spPr>
          <a:xfrm>
            <a:off x="6379285" y="646331"/>
            <a:ext cx="5595769" cy="5755422"/>
          </a:xfrm>
          <a:prstGeom prst="rect">
            <a:avLst/>
          </a:prstGeom>
        </p:spPr>
        <p:txBody>
          <a:bodyPr wrap="square">
            <a:spAutoFit/>
          </a:bodyPr>
          <a:lstStyle/>
          <a:p>
            <a:r>
              <a:rPr lang="en-US" sz="1600" dirty="0"/>
              <a:t>//function to create a node</a:t>
            </a:r>
          </a:p>
          <a:p>
            <a:r>
              <a:rPr lang="en-US" sz="1600" dirty="0"/>
              <a:t>struct node* </a:t>
            </a:r>
            <a:r>
              <a:rPr lang="en-US" sz="1600" b="1" i="1" dirty="0" err="1">
                <a:solidFill>
                  <a:srgbClr val="C00000"/>
                </a:solidFill>
              </a:rPr>
              <a:t>new_node</a:t>
            </a:r>
            <a:r>
              <a:rPr lang="en-US" sz="1600" dirty="0"/>
              <a:t>(int x)</a:t>
            </a:r>
          </a:p>
          <a:p>
            <a:r>
              <a:rPr lang="en-US" sz="1600" dirty="0"/>
              <a:t>{</a:t>
            </a:r>
          </a:p>
          <a:p>
            <a:r>
              <a:rPr lang="en-US" sz="1600" dirty="0"/>
              <a:t>    struct node *p;</a:t>
            </a:r>
          </a:p>
          <a:p>
            <a:r>
              <a:rPr lang="en-US" sz="1600" dirty="0"/>
              <a:t>    p = malloc(</a:t>
            </a:r>
            <a:r>
              <a:rPr lang="en-US" sz="1600" dirty="0" err="1"/>
              <a:t>sizeof</a:t>
            </a:r>
            <a:r>
              <a:rPr lang="en-US" sz="1600" dirty="0"/>
              <a:t>(struct node));</a:t>
            </a:r>
          </a:p>
          <a:p>
            <a:r>
              <a:rPr lang="en-US" sz="1600" dirty="0"/>
              <a:t>    p-&gt;data = x;</a:t>
            </a:r>
          </a:p>
          <a:p>
            <a:r>
              <a:rPr lang="en-US" sz="1600" dirty="0"/>
              <a:t>    p-&gt;</a:t>
            </a:r>
            <a:r>
              <a:rPr lang="en-US" sz="1600" dirty="0" err="1"/>
              <a:t>left_child</a:t>
            </a:r>
            <a:r>
              <a:rPr lang="en-US" sz="1600" dirty="0"/>
              <a:t> = NULL;</a:t>
            </a:r>
          </a:p>
          <a:p>
            <a:r>
              <a:rPr lang="en-US" sz="1600" dirty="0"/>
              <a:t>    p-&gt;</a:t>
            </a:r>
            <a:r>
              <a:rPr lang="en-US" sz="1600" dirty="0" err="1"/>
              <a:t>right_child</a:t>
            </a:r>
            <a:r>
              <a:rPr lang="en-US" sz="1600" dirty="0"/>
              <a:t> = NULL;</a:t>
            </a:r>
          </a:p>
          <a:p>
            <a:endParaRPr lang="en-US" sz="1600" dirty="0"/>
          </a:p>
          <a:p>
            <a:r>
              <a:rPr lang="en-US" sz="1600" dirty="0"/>
              <a:t>    return p;</a:t>
            </a:r>
          </a:p>
          <a:p>
            <a:r>
              <a:rPr lang="en-US" sz="1600" dirty="0"/>
              <a:t>}</a:t>
            </a:r>
          </a:p>
          <a:p>
            <a:endParaRPr lang="en-US" sz="1600" dirty="0"/>
          </a:p>
          <a:p>
            <a:r>
              <a:rPr lang="en-US" sz="1600" dirty="0"/>
              <a:t>struct node* </a:t>
            </a:r>
            <a:r>
              <a:rPr lang="en-US" sz="1600" b="1" i="1" dirty="0">
                <a:solidFill>
                  <a:srgbClr val="C00000"/>
                </a:solidFill>
              </a:rPr>
              <a:t>insert</a:t>
            </a:r>
            <a:r>
              <a:rPr lang="en-US" sz="1600" dirty="0"/>
              <a:t>(struct node *root, int x)</a:t>
            </a:r>
          </a:p>
          <a:p>
            <a:r>
              <a:rPr lang="en-US" sz="1600" dirty="0"/>
              <a:t>{</a:t>
            </a:r>
          </a:p>
          <a:p>
            <a:r>
              <a:rPr lang="en-US" sz="1600" dirty="0"/>
              <a:t>    //searching for the place to insert</a:t>
            </a:r>
          </a:p>
          <a:p>
            <a:r>
              <a:rPr lang="en-US" sz="1600" dirty="0"/>
              <a:t>    if(root==NULL)</a:t>
            </a:r>
          </a:p>
          <a:p>
            <a:r>
              <a:rPr lang="en-US" sz="1600" dirty="0"/>
              <a:t>        return </a:t>
            </a:r>
            <a:r>
              <a:rPr lang="en-US" sz="1600" dirty="0" err="1"/>
              <a:t>new_node</a:t>
            </a:r>
            <a:r>
              <a:rPr lang="en-US" sz="1600" dirty="0"/>
              <a:t>(x);</a:t>
            </a:r>
          </a:p>
          <a:p>
            <a:r>
              <a:rPr lang="en-US" sz="1600" dirty="0"/>
              <a:t>    else if(x&gt;root-&gt;data) // x is greater. Should be inserted to right</a:t>
            </a:r>
          </a:p>
          <a:p>
            <a:r>
              <a:rPr lang="en-US" sz="1600" dirty="0"/>
              <a:t>        root-&gt;</a:t>
            </a:r>
            <a:r>
              <a:rPr lang="en-US" sz="1600" dirty="0" err="1"/>
              <a:t>right_child</a:t>
            </a:r>
            <a:r>
              <a:rPr lang="en-US" sz="1600" dirty="0"/>
              <a:t> = insert(root-&gt;</a:t>
            </a:r>
            <a:r>
              <a:rPr lang="en-US" sz="1600" dirty="0" err="1"/>
              <a:t>right_child</a:t>
            </a:r>
            <a:r>
              <a:rPr lang="en-US" sz="1600" dirty="0"/>
              <a:t>, x);</a:t>
            </a:r>
          </a:p>
          <a:p>
            <a:r>
              <a:rPr lang="en-US" sz="1600" dirty="0"/>
              <a:t>    else // x is smaller should be inserted to left</a:t>
            </a:r>
          </a:p>
          <a:p>
            <a:r>
              <a:rPr lang="en-US" sz="1600" dirty="0"/>
              <a:t>        root-&gt;</a:t>
            </a:r>
            <a:r>
              <a:rPr lang="en-US" sz="1600" dirty="0" err="1"/>
              <a:t>left_child</a:t>
            </a:r>
            <a:r>
              <a:rPr lang="en-US" sz="1600" dirty="0"/>
              <a:t> = insert(root-&gt;</a:t>
            </a:r>
            <a:r>
              <a:rPr lang="en-US" sz="1600" dirty="0" err="1"/>
              <a:t>left_child,x</a:t>
            </a:r>
            <a:r>
              <a:rPr lang="en-US" sz="1600" dirty="0"/>
              <a:t>);</a:t>
            </a:r>
          </a:p>
          <a:p>
            <a:r>
              <a:rPr lang="en-US" sz="1600" dirty="0"/>
              <a:t>    return root;</a:t>
            </a:r>
          </a:p>
          <a:p>
            <a:r>
              <a:rPr lang="en-US" sz="1600" dirty="0"/>
              <a:t>}</a:t>
            </a:r>
          </a:p>
        </p:txBody>
      </p:sp>
    </p:spTree>
    <p:extLst>
      <p:ext uri="{BB962C8B-B14F-4D97-AF65-F5344CB8AC3E}">
        <p14:creationId xmlns:p14="http://schemas.microsoft.com/office/powerpoint/2010/main" val="38703381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2" name="Rectangle 1">
            <a:extLst>
              <a:ext uri="{FF2B5EF4-FFF2-40B4-BE49-F238E27FC236}">
                <a16:creationId xmlns:a16="http://schemas.microsoft.com/office/drawing/2014/main" id="{0F91FCA6-8142-4F3D-9C03-CA941DF12865}"/>
              </a:ext>
            </a:extLst>
          </p:cNvPr>
          <p:cNvSpPr/>
          <p:nvPr/>
        </p:nvSpPr>
        <p:spPr>
          <a:xfrm>
            <a:off x="96819" y="-95947"/>
            <a:ext cx="6096000" cy="7040389"/>
          </a:xfrm>
          <a:prstGeom prst="rect">
            <a:avLst/>
          </a:prstGeom>
        </p:spPr>
        <p:txBody>
          <a:bodyPr>
            <a:spAutoFit/>
          </a:bodyPr>
          <a:lstStyle/>
          <a:p>
            <a:endParaRPr lang="en-US" sz="1050" dirty="0"/>
          </a:p>
          <a:p>
            <a:r>
              <a:rPr lang="en-US" sz="1050" dirty="0"/>
              <a:t>// </a:t>
            </a:r>
            <a:r>
              <a:rPr lang="en-US" sz="1050" dirty="0" err="1"/>
              <a:t>funnction</a:t>
            </a:r>
            <a:r>
              <a:rPr lang="en-US" sz="1050" dirty="0"/>
              <a:t> to delete a node</a:t>
            </a:r>
          </a:p>
          <a:p>
            <a:r>
              <a:rPr lang="en-US" sz="1050" dirty="0"/>
              <a:t>struct node* </a:t>
            </a:r>
            <a:r>
              <a:rPr lang="en-US" sz="1050" b="1" i="1" dirty="0">
                <a:solidFill>
                  <a:srgbClr val="C00000"/>
                </a:solidFill>
              </a:rPr>
              <a:t>delete</a:t>
            </a:r>
            <a:r>
              <a:rPr lang="en-US" sz="1050" dirty="0"/>
              <a:t>(struct node *root, int x)</a:t>
            </a:r>
          </a:p>
          <a:p>
            <a:r>
              <a:rPr lang="en-US" sz="1050" dirty="0"/>
              <a:t>{</a:t>
            </a:r>
          </a:p>
          <a:p>
            <a:r>
              <a:rPr lang="en-US" sz="1050" dirty="0"/>
              <a:t>    //searching for the item to be deleted</a:t>
            </a:r>
          </a:p>
          <a:p>
            <a:r>
              <a:rPr lang="en-US" sz="1050" dirty="0"/>
              <a:t>    if(root==NULL)</a:t>
            </a:r>
          </a:p>
          <a:p>
            <a:r>
              <a:rPr lang="en-US" sz="1050" dirty="0"/>
              <a:t>        return NULL;</a:t>
            </a:r>
          </a:p>
          <a:p>
            <a:r>
              <a:rPr lang="en-US" sz="1050" dirty="0"/>
              <a:t>    if (x&gt;root-&gt;data)</a:t>
            </a:r>
          </a:p>
          <a:p>
            <a:r>
              <a:rPr lang="en-US" sz="1050" dirty="0"/>
              <a:t>        root-&gt;</a:t>
            </a:r>
            <a:r>
              <a:rPr lang="en-US" sz="1050" dirty="0" err="1"/>
              <a:t>right_child</a:t>
            </a:r>
            <a:r>
              <a:rPr lang="en-US" sz="1050" dirty="0"/>
              <a:t> = delete(root-&gt;</a:t>
            </a:r>
            <a:r>
              <a:rPr lang="en-US" sz="1050" dirty="0" err="1"/>
              <a:t>right_child</a:t>
            </a:r>
            <a:r>
              <a:rPr lang="en-US" sz="1050" dirty="0"/>
              <a:t>, x);</a:t>
            </a:r>
          </a:p>
          <a:p>
            <a:r>
              <a:rPr lang="en-US" sz="1050" dirty="0"/>
              <a:t>    else if(x&lt;root-&gt;data)</a:t>
            </a:r>
          </a:p>
          <a:p>
            <a:r>
              <a:rPr lang="en-US" sz="1050" dirty="0"/>
              <a:t>        root-&gt;</a:t>
            </a:r>
            <a:r>
              <a:rPr lang="en-US" sz="1050" dirty="0" err="1"/>
              <a:t>left_child</a:t>
            </a:r>
            <a:r>
              <a:rPr lang="en-US" sz="1050" dirty="0"/>
              <a:t> = delete(root-&gt;</a:t>
            </a:r>
            <a:r>
              <a:rPr lang="en-US" sz="1050" dirty="0" err="1"/>
              <a:t>left_child</a:t>
            </a:r>
            <a:r>
              <a:rPr lang="en-US" sz="1050" dirty="0"/>
              <a:t>, x);</a:t>
            </a:r>
          </a:p>
          <a:p>
            <a:r>
              <a:rPr lang="en-US" sz="1050" dirty="0"/>
              <a:t>    else</a:t>
            </a:r>
          </a:p>
          <a:p>
            <a:r>
              <a:rPr lang="en-US" sz="1050" dirty="0"/>
              <a:t>    {</a:t>
            </a:r>
          </a:p>
          <a:p>
            <a:r>
              <a:rPr lang="en-US" sz="1050" dirty="0"/>
              <a:t>        //No Children</a:t>
            </a:r>
          </a:p>
          <a:p>
            <a:r>
              <a:rPr lang="en-US" sz="1050" dirty="0"/>
              <a:t>        if(root-&gt;</a:t>
            </a:r>
            <a:r>
              <a:rPr lang="en-US" sz="1050" dirty="0" err="1"/>
              <a:t>left_child</a:t>
            </a:r>
            <a:r>
              <a:rPr lang="en-US" sz="1050" dirty="0"/>
              <a:t>==NULL &amp;&amp; root-&gt;</a:t>
            </a:r>
            <a:r>
              <a:rPr lang="en-US" sz="1050" dirty="0" err="1"/>
              <a:t>right_child</a:t>
            </a:r>
            <a:r>
              <a:rPr lang="en-US" sz="1050" dirty="0"/>
              <a:t>==NULL)</a:t>
            </a:r>
          </a:p>
          <a:p>
            <a:r>
              <a:rPr lang="en-US" sz="1050" dirty="0"/>
              <a:t>        {</a:t>
            </a:r>
          </a:p>
          <a:p>
            <a:r>
              <a:rPr lang="en-US" sz="1050" dirty="0"/>
              <a:t>            free(root);</a:t>
            </a:r>
          </a:p>
          <a:p>
            <a:r>
              <a:rPr lang="en-US" sz="1050" dirty="0"/>
              <a:t>            return NULL;</a:t>
            </a:r>
          </a:p>
          <a:p>
            <a:r>
              <a:rPr lang="en-US" sz="1050" dirty="0"/>
              <a:t>        }</a:t>
            </a:r>
          </a:p>
          <a:p>
            <a:endParaRPr lang="en-US" sz="1050" dirty="0"/>
          </a:p>
          <a:p>
            <a:r>
              <a:rPr lang="en-US" sz="1050" dirty="0"/>
              <a:t>        //One Child</a:t>
            </a:r>
          </a:p>
          <a:p>
            <a:r>
              <a:rPr lang="en-US" sz="1050" dirty="0"/>
              <a:t>        else if(root-&gt;</a:t>
            </a:r>
            <a:r>
              <a:rPr lang="en-US" sz="1050" dirty="0" err="1"/>
              <a:t>left_child</a:t>
            </a:r>
            <a:r>
              <a:rPr lang="en-US" sz="1050" dirty="0"/>
              <a:t>==NULL || root-&gt;</a:t>
            </a:r>
            <a:r>
              <a:rPr lang="en-US" sz="1050" dirty="0" err="1"/>
              <a:t>right_child</a:t>
            </a:r>
            <a:r>
              <a:rPr lang="en-US" sz="1050" dirty="0"/>
              <a:t>==NULL)</a:t>
            </a:r>
          </a:p>
          <a:p>
            <a:r>
              <a:rPr lang="en-US" sz="1050" dirty="0"/>
              <a:t>        {</a:t>
            </a:r>
          </a:p>
          <a:p>
            <a:r>
              <a:rPr lang="en-US" sz="1050" dirty="0"/>
              <a:t>            struct node *temp;</a:t>
            </a:r>
          </a:p>
          <a:p>
            <a:r>
              <a:rPr lang="en-US" sz="1050" dirty="0"/>
              <a:t>            if(root-&gt;</a:t>
            </a:r>
            <a:r>
              <a:rPr lang="en-US" sz="1050" dirty="0" err="1"/>
              <a:t>left_child</a:t>
            </a:r>
            <a:r>
              <a:rPr lang="en-US" sz="1050" dirty="0"/>
              <a:t>==NULL)</a:t>
            </a:r>
          </a:p>
          <a:p>
            <a:r>
              <a:rPr lang="en-US" sz="1050" dirty="0"/>
              <a:t>                temp = root-&gt;</a:t>
            </a:r>
            <a:r>
              <a:rPr lang="en-US" sz="1050" dirty="0" err="1"/>
              <a:t>right_child</a:t>
            </a:r>
            <a:r>
              <a:rPr lang="en-US" sz="1050" dirty="0"/>
              <a:t>;</a:t>
            </a:r>
          </a:p>
          <a:p>
            <a:r>
              <a:rPr lang="en-US" sz="1050" dirty="0"/>
              <a:t>            else</a:t>
            </a:r>
          </a:p>
          <a:p>
            <a:r>
              <a:rPr lang="en-US" sz="1050" dirty="0"/>
              <a:t>                temp = root-&gt;</a:t>
            </a:r>
            <a:r>
              <a:rPr lang="en-US" sz="1050" dirty="0" err="1"/>
              <a:t>left_child</a:t>
            </a:r>
            <a:r>
              <a:rPr lang="en-US" sz="1050" dirty="0"/>
              <a:t>;</a:t>
            </a:r>
          </a:p>
          <a:p>
            <a:r>
              <a:rPr lang="en-US" sz="1050" dirty="0"/>
              <a:t>            free(root);</a:t>
            </a:r>
          </a:p>
          <a:p>
            <a:r>
              <a:rPr lang="en-US" sz="1050" dirty="0"/>
              <a:t>            return temp;</a:t>
            </a:r>
          </a:p>
          <a:p>
            <a:r>
              <a:rPr lang="en-US" sz="1050" dirty="0"/>
              <a:t>        }</a:t>
            </a:r>
          </a:p>
          <a:p>
            <a:endParaRPr lang="en-US" sz="1050" dirty="0"/>
          </a:p>
          <a:p>
            <a:r>
              <a:rPr lang="en-US" sz="1050" dirty="0"/>
              <a:t>        //Two Children</a:t>
            </a:r>
          </a:p>
          <a:p>
            <a:r>
              <a:rPr lang="en-US" sz="1050" dirty="0"/>
              <a:t>        else</a:t>
            </a:r>
          </a:p>
          <a:p>
            <a:r>
              <a:rPr lang="en-US" sz="1050" dirty="0"/>
              <a:t>        {</a:t>
            </a:r>
          </a:p>
          <a:p>
            <a:r>
              <a:rPr lang="en-US" sz="1050" dirty="0"/>
              <a:t>            struct node *temp = </a:t>
            </a:r>
            <a:r>
              <a:rPr lang="en-US" sz="1050" dirty="0" err="1"/>
              <a:t>find_minimum</a:t>
            </a:r>
            <a:r>
              <a:rPr lang="en-US" sz="1050" dirty="0"/>
              <a:t>(root-&gt;</a:t>
            </a:r>
            <a:r>
              <a:rPr lang="en-US" sz="1050" dirty="0" err="1"/>
              <a:t>right_child</a:t>
            </a:r>
            <a:r>
              <a:rPr lang="en-US" sz="1050" dirty="0"/>
              <a:t>);</a:t>
            </a:r>
          </a:p>
          <a:p>
            <a:r>
              <a:rPr lang="en-US" sz="1050" dirty="0"/>
              <a:t>            root-&gt;data = temp-&gt;data;</a:t>
            </a:r>
          </a:p>
          <a:p>
            <a:r>
              <a:rPr lang="en-US" sz="1050" dirty="0"/>
              <a:t>            root-&gt;</a:t>
            </a:r>
            <a:r>
              <a:rPr lang="en-US" sz="1050" dirty="0" err="1"/>
              <a:t>right_child</a:t>
            </a:r>
            <a:r>
              <a:rPr lang="en-US" sz="1050" dirty="0"/>
              <a:t> = delete(root-&gt;</a:t>
            </a:r>
            <a:r>
              <a:rPr lang="en-US" sz="1050" dirty="0" err="1"/>
              <a:t>right_child</a:t>
            </a:r>
            <a:r>
              <a:rPr lang="en-US" sz="1050" dirty="0"/>
              <a:t>, temp-&gt;data);</a:t>
            </a:r>
          </a:p>
          <a:p>
            <a:r>
              <a:rPr lang="en-US" sz="1050" dirty="0"/>
              <a:t>        }</a:t>
            </a:r>
          </a:p>
          <a:p>
            <a:r>
              <a:rPr lang="en-US" sz="1050" dirty="0"/>
              <a:t>    }</a:t>
            </a:r>
          </a:p>
          <a:p>
            <a:r>
              <a:rPr lang="en-US" sz="1050" dirty="0"/>
              <a:t>    return root;</a:t>
            </a:r>
          </a:p>
          <a:p>
            <a:r>
              <a:rPr lang="en-US" sz="1050" dirty="0"/>
              <a:t>}</a:t>
            </a:r>
          </a:p>
          <a:p>
            <a:endParaRPr lang="en-US" sz="1050" dirty="0"/>
          </a:p>
        </p:txBody>
      </p:sp>
      <p:sp>
        <p:nvSpPr>
          <p:cNvPr id="5" name="Rectangle 4">
            <a:extLst>
              <a:ext uri="{FF2B5EF4-FFF2-40B4-BE49-F238E27FC236}">
                <a16:creationId xmlns:a16="http://schemas.microsoft.com/office/drawing/2014/main" id="{129383C6-1420-4B98-86B6-255CDE97C379}"/>
              </a:ext>
            </a:extLst>
          </p:cNvPr>
          <p:cNvSpPr/>
          <p:nvPr/>
        </p:nvSpPr>
        <p:spPr>
          <a:xfrm>
            <a:off x="6415144" y="1520149"/>
            <a:ext cx="5680037" cy="3139321"/>
          </a:xfrm>
          <a:prstGeom prst="rect">
            <a:avLst/>
          </a:prstGeom>
        </p:spPr>
        <p:txBody>
          <a:bodyPr wrap="square">
            <a:spAutoFit/>
          </a:bodyPr>
          <a:lstStyle/>
          <a:p>
            <a:endParaRPr lang="en-US" dirty="0"/>
          </a:p>
          <a:p>
            <a:r>
              <a:rPr lang="en-US" dirty="0"/>
              <a:t>void </a:t>
            </a:r>
            <a:r>
              <a:rPr lang="en-US" b="1" dirty="0" err="1">
                <a:solidFill>
                  <a:srgbClr val="C00000"/>
                </a:solidFill>
              </a:rPr>
              <a:t>inorder</a:t>
            </a:r>
            <a:r>
              <a:rPr lang="en-US" dirty="0"/>
              <a:t>(struct node *root)</a:t>
            </a:r>
          </a:p>
          <a:p>
            <a:r>
              <a:rPr lang="en-US" dirty="0"/>
              <a:t>{</a:t>
            </a:r>
          </a:p>
          <a:p>
            <a:r>
              <a:rPr lang="en-US" dirty="0"/>
              <a:t>    if(root!=NULL) // checking if the root is not null</a:t>
            </a:r>
          </a:p>
          <a:p>
            <a:r>
              <a:rPr lang="en-US" dirty="0"/>
              <a:t>    {</a:t>
            </a:r>
          </a:p>
          <a:p>
            <a:r>
              <a:rPr lang="en-US" dirty="0"/>
              <a:t>        </a:t>
            </a:r>
            <a:r>
              <a:rPr lang="en-US" dirty="0" err="1"/>
              <a:t>inorder</a:t>
            </a:r>
            <a:r>
              <a:rPr lang="en-US" dirty="0"/>
              <a:t>(root-&gt;</a:t>
            </a:r>
            <a:r>
              <a:rPr lang="en-US" dirty="0" err="1"/>
              <a:t>left_child</a:t>
            </a:r>
            <a:r>
              <a:rPr lang="en-US" dirty="0"/>
              <a:t>); // visiting left child</a:t>
            </a:r>
          </a:p>
          <a:p>
            <a:r>
              <a:rPr lang="en-US" dirty="0"/>
              <a:t>        </a:t>
            </a:r>
            <a:r>
              <a:rPr lang="en-US" dirty="0" err="1"/>
              <a:t>printf</a:t>
            </a:r>
            <a:r>
              <a:rPr lang="en-US" dirty="0"/>
              <a:t>(" %d ", root-&gt;data); // printing data at root</a:t>
            </a:r>
          </a:p>
          <a:p>
            <a:r>
              <a:rPr lang="en-US" dirty="0"/>
              <a:t>        </a:t>
            </a:r>
            <a:r>
              <a:rPr lang="en-US" dirty="0" err="1"/>
              <a:t>inorder</a:t>
            </a:r>
            <a:r>
              <a:rPr lang="en-US" dirty="0"/>
              <a:t>(root-&gt;</a:t>
            </a:r>
            <a:r>
              <a:rPr lang="en-US" dirty="0" err="1"/>
              <a:t>right_child</a:t>
            </a:r>
            <a:r>
              <a:rPr lang="en-US" dirty="0"/>
              <a:t>);// visiting right child</a:t>
            </a:r>
          </a:p>
          <a:p>
            <a:r>
              <a:rPr lang="en-US" dirty="0"/>
              <a:t>    }</a:t>
            </a:r>
          </a:p>
          <a:p>
            <a:r>
              <a:rPr lang="en-US" dirty="0"/>
              <a:t>}</a:t>
            </a:r>
          </a:p>
          <a:p>
            <a:endParaRPr lang="en-US" dirty="0"/>
          </a:p>
        </p:txBody>
      </p:sp>
    </p:spTree>
    <p:extLst>
      <p:ext uri="{BB962C8B-B14F-4D97-AF65-F5344CB8AC3E}">
        <p14:creationId xmlns:p14="http://schemas.microsoft.com/office/powerpoint/2010/main" val="393803292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12460184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dirty="0">
                <a:effectLst>
                  <a:outerShdw blurRad="38100" dist="38100" dir="2700000" algn="tl">
                    <a:srgbClr val="000000">
                      <a:alpha val="43137"/>
                    </a:srgbClr>
                  </a:outerShdw>
                </a:effectLst>
              </a:rPr>
              <a:t>Space Complexity examples</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276111" y="1054249"/>
            <a:ext cx="11618259" cy="1292662"/>
          </a:xfrm>
          <a:prstGeom prst="rect">
            <a:avLst/>
          </a:prstGeom>
          <a:noFill/>
        </p:spPr>
        <p:txBody>
          <a:bodyPr wrap="square" rtlCol="0">
            <a:spAutoFit/>
          </a:bodyPr>
          <a:lstStyle/>
          <a:p>
            <a:pPr algn="ctr"/>
            <a:r>
              <a:rPr lang="en-US" sz="3200" b="1" i="1" dirty="0">
                <a:solidFill>
                  <a:srgbClr val="7030A0"/>
                </a:solidFill>
                <a:effectLst>
                  <a:outerShdw blurRad="38100" dist="38100" dir="2700000" algn="tl">
                    <a:srgbClr val="000000">
                      <a:alpha val="43137"/>
                    </a:srgbClr>
                  </a:outerShdw>
                </a:effectLst>
              </a:rPr>
              <a:t>formula: S(p) = C + S(instance characteristics)</a:t>
            </a:r>
          </a:p>
          <a:p>
            <a:endParaRPr lang="en-US" sz="2800" b="1" i="1" dirty="0">
              <a:solidFill>
                <a:srgbClr val="7030A0"/>
              </a:solidFill>
              <a:effectLst>
                <a:outerShdw blurRad="38100" dist="38100" dir="2700000" algn="tl">
                  <a:srgbClr val="000000">
                    <a:alpha val="43137"/>
                  </a:srgbClr>
                </a:outerShdw>
              </a:effectLst>
            </a:endParaRPr>
          </a:p>
          <a:p>
            <a:endParaRPr lang="en-US" dirty="0"/>
          </a:p>
        </p:txBody>
      </p:sp>
      <p:sp>
        <p:nvSpPr>
          <p:cNvPr id="6" name="Rectangle 5">
            <a:extLst>
              <a:ext uri="{FF2B5EF4-FFF2-40B4-BE49-F238E27FC236}">
                <a16:creationId xmlns:a16="http://schemas.microsoft.com/office/drawing/2014/main" id="{DE7784C6-F40F-46B8-8B59-513CA6F20DFB}"/>
              </a:ext>
            </a:extLst>
          </p:cNvPr>
          <p:cNvSpPr/>
          <p:nvPr/>
        </p:nvSpPr>
        <p:spPr>
          <a:xfrm>
            <a:off x="681316" y="1986365"/>
            <a:ext cx="8279803" cy="4401205"/>
          </a:xfrm>
          <a:prstGeom prst="rect">
            <a:avLst/>
          </a:prstGeom>
        </p:spPr>
        <p:txBody>
          <a:bodyPr wrap="square">
            <a:spAutoFit/>
          </a:bodyPr>
          <a:lstStyle/>
          <a:p>
            <a:r>
              <a:rPr lang="pt-BR" sz="4000" dirty="0"/>
              <a:t>int sum(int a[], int n) {</a:t>
            </a:r>
          </a:p>
          <a:p>
            <a:r>
              <a:rPr lang="pt-BR" sz="4000" dirty="0"/>
              <a:t>  int r = 0;</a:t>
            </a:r>
          </a:p>
          <a:p>
            <a:r>
              <a:rPr lang="pt-BR" sz="4000" dirty="0"/>
              <a:t>  for (int i = 0; i &lt; n; ++i) {</a:t>
            </a:r>
          </a:p>
          <a:p>
            <a:r>
              <a:rPr lang="pt-BR" sz="4000" dirty="0"/>
              <a:t>    r += a[i];</a:t>
            </a:r>
          </a:p>
          <a:p>
            <a:r>
              <a:rPr lang="pt-BR" sz="4000" dirty="0"/>
              <a:t>  }</a:t>
            </a:r>
          </a:p>
          <a:p>
            <a:r>
              <a:rPr lang="pt-BR" sz="4000" dirty="0"/>
              <a:t>  return r;</a:t>
            </a:r>
          </a:p>
          <a:p>
            <a:r>
              <a:rPr lang="pt-BR" sz="4000" dirty="0"/>
              <a:t>}</a:t>
            </a:r>
            <a:endParaRPr lang="en-US" sz="4000" dirty="0"/>
          </a:p>
        </p:txBody>
      </p:sp>
    </p:spTree>
    <p:extLst>
      <p:ext uri="{BB962C8B-B14F-4D97-AF65-F5344CB8AC3E}">
        <p14:creationId xmlns:p14="http://schemas.microsoft.com/office/powerpoint/2010/main" val="19917176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8" name="Rectangle 7">
            <a:extLst>
              <a:ext uri="{FF2B5EF4-FFF2-40B4-BE49-F238E27FC236}">
                <a16:creationId xmlns:a16="http://schemas.microsoft.com/office/drawing/2014/main" id="{5CCBC708-32E1-479E-9B52-5B0A091D262A}"/>
              </a:ext>
            </a:extLst>
          </p:cNvPr>
          <p:cNvSpPr/>
          <p:nvPr/>
        </p:nvSpPr>
        <p:spPr>
          <a:xfrm>
            <a:off x="2770414" y="0"/>
            <a:ext cx="6651172" cy="923330"/>
          </a:xfrm>
          <a:prstGeom prst="rect">
            <a:avLst/>
          </a:prstGeom>
        </p:spPr>
        <p:txBody>
          <a:bodyPr wrap="square">
            <a:spAutoFit/>
          </a:bodyPr>
          <a:lstStyle/>
          <a:p>
            <a:r>
              <a:rPr lang="en-US" sz="5400" b="1" i="1" dirty="0">
                <a:solidFill>
                  <a:srgbClr val="002060"/>
                </a:solidFill>
                <a:effectLst>
                  <a:outerShdw blurRad="38100" dist="38100" dir="2700000" algn="tl">
                    <a:srgbClr val="000000">
                      <a:alpha val="43137"/>
                    </a:srgbClr>
                  </a:outerShdw>
                </a:effectLst>
              </a:rPr>
              <a:t>AVL Tree </a:t>
            </a:r>
            <a:r>
              <a:rPr lang="en-US" sz="5400" b="1" i="1" dirty="0"/>
              <a:t>Rotation</a:t>
            </a:r>
            <a:endParaRPr lang="en-PK" sz="3600" b="1" i="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BE86C45C-F07C-45E7-8EBD-606CF37245BF}"/>
              </a:ext>
            </a:extLst>
          </p:cNvPr>
          <p:cNvSpPr/>
          <p:nvPr/>
        </p:nvSpPr>
        <p:spPr>
          <a:xfrm>
            <a:off x="111162" y="921492"/>
            <a:ext cx="12080838" cy="2616101"/>
          </a:xfrm>
          <a:prstGeom prst="rect">
            <a:avLst/>
          </a:prstGeom>
        </p:spPr>
        <p:txBody>
          <a:bodyPr wrap="square">
            <a:spAutoFit/>
          </a:bodyPr>
          <a:lstStyle/>
          <a:p>
            <a:pPr fontAlgn="base"/>
            <a:r>
              <a:rPr lang="en-US" sz="2400" dirty="0">
                <a:solidFill>
                  <a:srgbClr val="303030"/>
                </a:solidFill>
                <a:latin typeface="Arimo"/>
              </a:rPr>
              <a:t>AVL trees are special kind of binary search trees.</a:t>
            </a:r>
          </a:p>
          <a:p>
            <a:pPr fontAlgn="base"/>
            <a:endParaRPr lang="en-US" sz="2400" dirty="0">
              <a:solidFill>
                <a:srgbClr val="303030"/>
              </a:solidFill>
              <a:latin typeface="Arimo"/>
            </a:endParaRPr>
          </a:p>
          <a:p>
            <a:pPr fontAlgn="base"/>
            <a:r>
              <a:rPr lang="en-US" sz="2400" dirty="0">
                <a:solidFill>
                  <a:srgbClr val="303030"/>
                </a:solidFill>
                <a:latin typeface="Arimo"/>
              </a:rPr>
              <a:t>In AVL trees, height of left subtree and right subtree of every node differs by at most one.</a:t>
            </a:r>
          </a:p>
          <a:p>
            <a:pPr fontAlgn="base"/>
            <a:r>
              <a:rPr lang="en-US" sz="2400" dirty="0">
                <a:solidFill>
                  <a:srgbClr val="303030"/>
                </a:solidFill>
                <a:latin typeface="Arimo"/>
              </a:rPr>
              <a:t>	</a:t>
            </a:r>
            <a:r>
              <a:rPr lang="en-US" sz="3200" b="1" i="1" dirty="0">
                <a:solidFill>
                  <a:srgbClr val="7030A0"/>
                </a:solidFill>
                <a:latin typeface="Arimo"/>
              </a:rPr>
              <a:t>Height of sub left tree - Height of sub right tree (-1,0,1)</a:t>
            </a:r>
          </a:p>
          <a:p>
            <a:pPr fontAlgn="base"/>
            <a:endParaRPr lang="en-US" sz="3200" b="1" i="1" dirty="0">
              <a:solidFill>
                <a:srgbClr val="7030A0"/>
              </a:solidFill>
              <a:latin typeface="Arimo"/>
            </a:endParaRPr>
          </a:p>
          <a:p>
            <a:pPr fontAlgn="base"/>
            <a:r>
              <a:rPr lang="en-US" sz="2400" dirty="0">
                <a:solidFill>
                  <a:srgbClr val="303030"/>
                </a:solidFill>
                <a:latin typeface="Arimo"/>
              </a:rPr>
              <a:t>AVL trees are also called as </a:t>
            </a:r>
            <a:r>
              <a:rPr lang="en-US" sz="2800" b="1" dirty="0">
                <a:solidFill>
                  <a:srgbClr val="303030"/>
                </a:solidFill>
                <a:latin typeface="Arimo"/>
              </a:rPr>
              <a:t>S</a:t>
            </a:r>
            <a:r>
              <a:rPr lang="en-US" sz="2800" b="1" dirty="0">
                <a:latin typeface="Arimo"/>
              </a:rPr>
              <a:t>elf-balancing binary search trees</a:t>
            </a:r>
            <a:r>
              <a:rPr lang="en-US" sz="2800" dirty="0">
                <a:latin typeface="Arimo"/>
              </a:rPr>
              <a:t>.</a:t>
            </a:r>
            <a:endParaRPr lang="en-US" sz="2400" b="0" i="0" dirty="0">
              <a:effectLst/>
              <a:latin typeface="Arimo"/>
            </a:endParaRPr>
          </a:p>
        </p:txBody>
      </p:sp>
      <p:sp>
        <p:nvSpPr>
          <p:cNvPr id="6" name="Rectangle 5">
            <a:extLst>
              <a:ext uri="{FF2B5EF4-FFF2-40B4-BE49-F238E27FC236}">
                <a16:creationId xmlns:a16="http://schemas.microsoft.com/office/drawing/2014/main" id="{A8AC5CDD-206E-4039-8944-8DB5A3DE5DCB}"/>
              </a:ext>
            </a:extLst>
          </p:cNvPr>
          <p:cNvSpPr/>
          <p:nvPr/>
        </p:nvSpPr>
        <p:spPr>
          <a:xfrm>
            <a:off x="216946" y="3708377"/>
            <a:ext cx="5865645" cy="954107"/>
          </a:xfrm>
          <a:prstGeom prst="rect">
            <a:avLst/>
          </a:prstGeom>
        </p:spPr>
        <p:txBody>
          <a:bodyPr wrap="none">
            <a:spAutoFit/>
          </a:bodyPr>
          <a:lstStyle/>
          <a:p>
            <a:r>
              <a:rPr lang="en-US" sz="2800" b="1" dirty="0">
                <a:solidFill>
                  <a:srgbClr val="FFC000"/>
                </a:solidFill>
              </a:rPr>
              <a:t>There are 4 kinds of rotations possible</a:t>
            </a:r>
          </a:p>
          <a:p>
            <a:r>
              <a:rPr lang="en-US" sz="2800" b="1" dirty="0">
                <a:solidFill>
                  <a:srgbClr val="FFC000"/>
                </a:solidFill>
              </a:rPr>
              <a:t> in AVL Trees (in case of imbalance)</a:t>
            </a:r>
          </a:p>
        </p:txBody>
      </p:sp>
      <p:sp>
        <p:nvSpPr>
          <p:cNvPr id="7" name="Rectangle 6">
            <a:extLst>
              <a:ext uri="{FF2B5EF4-FFF2-40B4-BE49-F238E27FC236}">
                <a16:creationId xmlns:a16="http://schemas.microsoft.com/office/drawing/2014/main" id="{55452A29-428F-4704-978E-132B8619E9DF}"/>
              </a:ext>
            </a:extLst>
          </p:cNvPr>
          <p:cNvSpPr/>
          <p:nvPr/>
        </p:nvSpPr>
        <p:spPr>
          <a:xfrm>
            <a:off x="216946" y="4733678"/>
            <a:ext cx="10418461" cy="1569660"/>
          </a:xfrm>
          <a:prstGeom prst="rect">
            <a:avLst/>
          </a:prstGeom>
        </p:spPr>
        <p:txBody>
          <a:bodyPr wrap="square">
            <a:spAutoFit/>
          </a:bodyPr>
          <a:lstStyle/>
          <a:p>
            <a:r>
              <a:rPr lang="en-US" sz="3200" dirty="0"/>
              <a:t>Right Rotation (RR Rotation)</a:t>
            </a:r>
          </a:p>
          <a:p>
            <a:r>
              <a:rPr lang="en-US" sz="3200" dirty="0"/>
              <a:t>Left-Right Rotation (LR Rotation)</a:t>
            </a:r>
          </a:p>
          <a:p>
            <a:r>
              <a:rPr lang="en-US" sz="3200" dirty="0"/>
              <a:t>Right-Left Rotation (RL Rotation) possible in AVL Trees</a:t>
            </a:r>
          </a:p>
        </p:txBody>
      </p:sp>
      <p:sp>
        <p:nvSpPr>
          <p:cNvPr id="5" name="Rectangle 4">
            <a:extLst>
              <a:ext uri="{FF2B5EF4-FFF2-40B4-BE49-F238E27FC236}">
                <a16:creationId xmlns:a16="http://schemas.microsoft.com/office/drawing/2014/main" id="{D05E4F7D-0FDB-49FD-B073-968FF5E3D932}"/>
              </a:ext>
            </a:extLst>
          </p:cNvPr>
          <p:cNvSpPr/>
          <p:nvPr/>
        </p:nvSpPr>
        <p:spPr>
          <a:xfrm>
            <a:off x="7458636" y="3574697"/>
            <a:ext cx="4733364" cy="2246769"/>
          </a:xfrm>
          <a:prstGeom prst="rect">
            <a:avLst/>
          </a:prstGeom>
        </p:spPr>
        <p:txBody>
          <a:bodyPr wrap="square">
            <a:spAutoFit/>
          </a:bodyPr>
          <a:lstStyle/>
          <a:p>
            <a:r>
              <a:rPr lang="en-US" sz="2000" b="1" i="1" dirty="0">
                <a:solidFill>
                  <a:srgbClr val="C00000"/>
                </a:solidFill>
              </a:rPr>
              <a:t>--AVL Tree basic Code to create </a:t>
            </a:r>
          </a:p>
          <a:p>
            <a:r>
              <a:rPr lang="en-US" sz="2000" b="1" i="1" dirty="0">
                <a:solidFill>
                  <a:srgbClr val="C00000"/>
                </a:solidFill>
              </a:rPr>
              <a:t>Struct </a:t>
            </a:r>
            <a:r>
              <a:rPr lang="en-US" sz="2000" b="1" i="1" dirty="0" err="1">
                <a:solidFill>
                  <a:srgbClr val="C00000"/>
                </a:solidFill>
              </a:rPr>
              <a:t>AVLNode</a:t>
            </a:r>
            <a:endParaRPr lang="en-US" sz="2000" b="1" i="1" dirty="0">
              <a:solidFill>
                <a:srgbClr val="C00000"/>
              </a:solidFill>
            </a:endParaRPr>
          </a:p>
          <a:p>
            <a:r>
              <a:rPr lang="en-US" sz="2000" b="1" i="1" dirty="0">
                <a:solidFill>
                  <a:srgbClr val="C00000"/>
                </a:solidFill>
              </a:rPr>
              <a:t>{</a:t>
            </a:r>
          </a:p>
          <a:p>
            <a:r>
              <a:rPr lang="en-US" sz="2000" b="1" i="1" dirty="0">
                <a:solidFill>
                  <a:srgbClr val="C00000"/>
                </a:solidFill>
              </a:rPr>
              <a:t>    int data;</a:t>
            </a:r>
          </a:p>
          <a:p>
            <a:r>
              <a:rPr lang="en-US" sz="2000" b="1" i="1" dirty="0">
                <a:solidFill>
                  <a:srgbClr val="C00000"/>
                </a:solidFill>
              </a:rPr>
              <a:t>    struct </a:t>
            </a:r>
            <a:r>
              <a:rPr lang="en-US" sz="2000" b="1" i="1" dirty="0" err="1">
                <a:solidFill>
                  <a:srgbClr val="C00000"/>
                </a:solidFill>
              </a:rPr>
              <a:t>AVLNode</a:t>
            </a:r>
            <a:r>
              <a:rPr lang="en-US" sz="2000" b="1" i="1" dirty="0">
                <a:solidFill>
                  <a:srgbClr val="C00000"/>
                </a:solidFill>
              </a:rPr>
              <a:t> *left, *right;</a:t>
            </a:r>
          </a:p>
          <a:p>
            <a:r>
              <a:rPr lang="en-US" sz="2000" b="1" i="1" dirty="0">
                <a:solidFill>
                  <a:srgbClr val="C00000"/>
                </a:solidFill>
              </a:rPr>
              <a:t>    int </a:t>
            </a:r>
            <a:r>
              <a:rPr lang="en-US" sz="2000" b="1" i="1" dirty="0" err="1">
                <a:solidFill>
                  <a:srgbClr val="C00000"/>
                </a:solidFill>
              </a:rPr>
              <a:t>balfactor</a:t>
            </a:r>
            <a:r>
              <a:rPr lang="en-US" sz="2000" b="1" i="1" dirty="0">
                <a:solidFill>
                  <a:srgbClr val="C00000"/>
                </a:solidFill>
              </a:rPr>
              <a:t>;</a:t>
            </a:r>
          </a:p>
          <a:p>
            <a:r>
              <a:rPr lang="en-US" sz="2000" b="1" i="1" dirty="0">
                <a:solidFill>
                  <a:srgbClr val="C00000"/>
                </a:solidFill>
              </a:rPr>
              <a:t>};</a:t>
            </a:r>
          </a:p>
        </p:txBody>
      </p:sp>
    </p:spTree>
    <p:extLst>
      <p:ext uri="{BB962C8B-B14F-4D97-AF65-F5344CB8AC3E}">
        <p14:creationId xmlns:p14="http://schemas.microsoft.com/office/powerpoint/2010/main" val="65590280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1DC8EC-ABDB-4166-AFD1-9A73C0C82604}"/>
              </a:ext>
            </a:extLst>
          </p:cNvPr>
          <p:cNvSpPr/>
          <p:nvPr/>
        </p:nvSpPr>
        <p:spPr>
          <a:xfrm>
            <a:off x="653143" y="683131"/>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8" name="Rectangle 7">
            <a:extLst>
              <a:ext uri="{FF2B5EF4-FFF2-40B4-BE49-F238E27FC236}">
                <a16:creationId xmlns:a16="http://schemas.microsoft.com/office/drawing/2014/main" id="{5CCBC708-32E1-479E-9B52-5B0A091D262A}"/>
              </a:ext>
            </a:extLst>
          </p:cNvPr>
          <p:cNvSpPr/>
          <p:nvPr/>
        </p:nvSpPr>
        <p:spPr>
          <a:xfrm>
            <a:off x="2770414" y="0"/>
            <a:ext cx="6651172" cy="923330"/>
          </a:xfrm>
          <a:prstGeom prst="rect">
            <a:avLst/>
          </a:prstGeom>
        </p:spPr>
        <p:txBody>
          <a:bodyPr wrap="square">
            <a:spAutoFit/>
          </a:bodyPr>
          <a:lstStyle/>
          <a:p>
            <a:r>
              <a:rPr lang="en-US" sz="5400" b="1" i="1" dirty="0">
                <a:solidFill>
                  <a:srgbClr val="002060"/>
                </a:solidFill>
                <a:effectLst>
                  <a:outerShdw blurRad="38100" dist="38100" dir="2700000" algn="tl">
                    <a:srgbClr val="000000">
                      <a:alpha val="43137"/>
                    </a:srgbClr>
                  </a:outerShdw>
                </a:effectLst>
              </a:rPr>
              <a:t>AVL </a:t>
            </a:r>
            <a:r>
              <a:rPr lang="en-US" sz="5400" b="1" i="1">
                <a:solidFill>
                  <a:srgbClr val="002060"/>
                </a:solidFill>
                <a:effectLst>
                  <a:outerShdw blurRad="38100" dist="38100" dir="2700000" algn="tl">
                    <a:srgbClr val="000000">
                      <a:alpha val="43137"/>
                    </a:srgbClr>
                  </a:outerShdw>
                </a:effectLst>
              </a:rPr>
              <a:t>Tree Cases</a:t>
            </a:r>
            <a:endParaRPr lang="en-PK" sz="3600"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B1F3BEC3-DC25-448D-B08F-5491F26874B2}"/>
              </a:ext>
            </a:extLst>
          </p:cNvPr>
          <p:cNvSpPr/>
          <p:nvPr/>
        </p:nvSpPr>
        <p:spPr>
          <a:xfrm>
            <a:off x="216946" y="996929"/>
            <a:ext cx="2134368" cy="369332"/>
          </a:xfrm>
          <a:prstGeom prst="rect">
            <a:avLst/>
          </a:prstGeom>
        </p:spPr>
        <p:txBody>
          <a:bodyPr wrap="square">
            <a:spAutoFit/>
          </a:bodyPr>
          <a:lstStyle/>
          <a:p>
            <a:pPr fontAlgn="base"/>
            <a:r>
              <a:rPr lang="en-US" b="1" u="sng" dirty="0">
                <a:solidFill>
                  <a:srgbClr val="303030"/>
                </a:solidFill>
                <a:latin typeface="Roboto Condensed"/>
              </a:rPr>
              <a:t>Case-01 (LL):</a:t>
            </a:r>
            <a:endParaRPr lang="en-US" b="1" i="0" dirty="0">
              <a:solidFill>
                <a:srgbClr val="303030"/>
              </a:solidFill>
              <a:effectLst/>
              <a:latin typeface="Roboto Condensed"/>
            </a:endParaRPr>
          </a:p>
        </p:txBody>
      </p:sp>
      <p:sp>
        <p:nvSpPr>
          <p:cNvPr id="9" name="Rectangle 8">
            <a:extLst>
              <a:ext uri="{FF2B5EF4-FFF2-40B4-BE49-F238E27FC236}">
                <a16:creationId xmlns:a16="http://schemas.microsoft.com/office/drawing/2014/main" id="{AB3C4329-D834-48D0-B296-67F2F0CD0ABA}"/>
              </a:ext>
            </a:extLst>
          </p:cNvPr>
          <p:cNvSpPr/>
          <p:nvPr/>
        </p:nvSpPr>
        <p:spPr>
          <a:xfrm>
            <a:off x="5522766" y="950762"/>
            <a:ext cx="1697901" cy="369332"/>
          </a:xfrm>
          <a:prstGeom prst="rect">
            <a:avLst/>
          </a:prstGeom>
        </p:spPr>
        <p:txBody>
          <a:bodyPr wrap="none">
            <a:spAutoFit/>
          </a:bodyPr>
          <a:lstStyle/>
          <a:p>
            <a:pPr fontAlgn="base"/>
            <a:r>
              <a:rPr lang="en-US" b="1" u="sng" dirty="0">
                <a:solidFill>
                  <a:srgbClr val="303030"/>
                </a:solidFill>
                <a:latin typeface="Roboto Condensed"/>
              </a:rPr>
              <a:t>Case-02: (RR)</a:t>
            </a:r>
            <a:endParaRPr lang="en-US" b="1" i="0" dirty="0">
              <a:solidFill>
                <a:srgbClr val="303030"/>
              </a:solidFill>
              <a:effectLst/>
              <a:latin typeface="Roboto Condensed"/>
            </a:endParaRPr>
          </a:p>
        </p:txBody>
      </p:sp>
      <p:sp>
        <p:nvSpPr>
          <p:cNvPr id="10" name="Rectangle 9">
            <a:extLst>
              <a:ext uri="{FF2B5EF4-FFF2-40B4-BE49-F238E27FC236}">
                <a16:creationId xmlns:a16="http://schemas.microsoft.com/office/drawing/2014/main" id="{54E1BBA5-4BAB-4E61-A837-09A5B940B554}"/>
              </a:ext>
            </a:extLst>
          </p:cNvPr>
          <p:cNvSpPr/>
          <p:nvPr/>
        </p:nvSpPr>
        <p:spPr>
          <a:xfrm>
            <a:off x="9503079" y="883185"/>
            <a:ext cx="1518364" cy="369332"/>
          </a:xfrm>
          <a:prstGeom prst="rect">
            <a:avLst/>
          </a:prstGeom>
        </p:spPr>
        <p:txBody>
          <a:bodyPr wrap="none">
            <a:spAutoFit/>
          </a:bodyPr>
          <a:lstStyle/>
          <a:p>
            <a:pPr fontAlgn="base"/>
            <a:r>
              <a:rPr lang="en-US" b="1" u="sng" dirty="0">
                <a:solidFill>
                  <a:srgbClr val="303030"/>
                </a:solidFill>
                <a:latin typeface="Roboto Condensed"/>
              </a:rPr>
              <a:t>Case-03: LR</a:t>
            </a:r>
            <a:endParaRPr lang="en-US" b="1" i="0" dirty="0">
              <a:solidFill>
                <a:srgbClr val="303030"/>
              </a:solidFill>
              <a:effectLst/>
              <a:latin typeface="Roboto Condensed"/>
            </a:endParaRPr>
          </a:p>
        </p:txBody>
      </p:sp>
      <p:sp>
        <p:nvSpPr>
          <p:cNvPr id="11" name="Rectangle 10">
            <a:extLst>
              <a:ext uri="{FF2B5EF4-FFF2-40B4-BE49-F238E27FC236}">
                <a16:creationId xmlns:a16="http://schemas.microsoft.com/office/drawing/2014/main" id="{F1466BA5-2A04-4333-8C15-E7AFADAC0440}"/>
              </a:ext>
            </a:extLst>
          </p:cNvPr>
          <p:cNvSpPr/>
          <p:nvPr/>
        </p:nvSpPr>
        <p:spPr>
          <a:xfrm>
            <a:off x="8440137" y="5152649"/>
            <a:ext cx="1518364" cy="369332"/>
          </a:xfrm>
          <a:prstGeom prst="rect">
            <a:avLst/>
          </a:prstGeom>
        </p:spPr>
        <p:txBody>
          <a:bodyPr wrap="none">
            <a:spAutoFit/>
          </a:bodyPr>
          <a:lstStyle/>
          <a:p>
            <a:pPr fontAlgn="base"/>
            <a:r>
              <a:rPr lang="en-US" b="1" u="sng" dirty="0">
                <a:solidFill>
                  <a:srgbClr val="303030"/>
                </a:solidFill>
                <a:latin typeface="Roboto Condensed"/>
              </a:rPr>
              <a:t>Case-04: RL</a:t>
            </a:r>
            <a:endParaRPr lang="en-US" b="1" i="0" dirty="0">
              <a:solidFill>
                <a:srgbClr val="303030"/>
              </a:solidFill>
              <a:effectLst/>
              <a:latin typeface="Roboto Condensed"/>
            </a:endParaRPr>
          </a:p>
        </p:txBody>
      </p:sp>
      <p:sp>
        <p:nvSpPr>
          <p:cNvPr id="12" name="Rectangle 11">
            <a:extLst>
              <a:ext uri="{FF2B5EF4-FFF2-40B4-BE49-F238E27FC236}">
                <a16:creationId xmlns:a16="http://schemas.microsoft.com/office/drawing/2014/main" id="{C6A700AA-55FE-426B-A1ED-B748CE29612B}"/>
              </a:ext>
            </a:extLst>
          </p:cNvPr>
          <p:cNvSpPr/>
          <p:nvPr/>
        </p:nvSpPr>
        <p:spPr>
          <a:xfrm>
            <a:off x="2092169" y="944648"/>
            <a:ext cx="995785" cy="461665"/>
          </a:xfrm>
          <a:prstGeom prst="rect">
            <a:avLst/>
          </a:prstGeom>
        </p:spPr>
        <p:txBody>
          <a:bodyPr wrap="none">
            <a:spAutoFit/>
          </a:bodyPr>
          <a:lstStyle/>
          <a:p>
            <a:r>
              <a:rPr lang="en-US" sz="2400" b="1" dirty="0"/>
              <a:t> 1  2  3</a:t>
            </a:r>
          </a:p>
        </p:txBody>
      </p:sp>
      <p:sp>
        <p:nvSpPr>
          <p:cNvPr id="13" name="Rectangle 12">
            <a:extLst>
              <a:ext uri="{FF2B5EF4-FFF2-40B4-BE49-F238E27FC236}">
                <a16:creationId xmlns:a16="http://schemas.microsoft.com/office/drawing/2014/main" id="{A279F004-D693-4F8D-9FD2-44D415C0C714}"/>
              </a:ext>
            </a:extLst>
          </p:cNvPr>
          <p:cNvSpPr/>
          <p:nvPr/>
        </p:nvSpPr>
        <p:spPr>
          <a:xfrm>
            <a:off x="7438768" y="886822"/>
            <a:ext cx="995785" cy="461665"/>
          </a:xfrm>
          <a:prstGeom prst="rect">
            <a:avLst/>
          </a:prstGeom>
        </p:spPr>
        <p:txBody>
          <a:bodyPr wrap="none">
            <a:spAutoFit/>
          </a:bodyPr>
          <a:lstStyle/>
          <a:p>
            <a:r>
              <a:rPr lang="en-US" sz="2400" b="1" dirty="0"/>
              <a:t> 3  2  1</a:t>
            </a:r>
          </a:p>
        </p:txBody>
      </p:sp>
      <p:sp>
        <p:nvSpPr>
          <p:cNvPr id="14" name="Rectangle 13">
            <a:extLst>
              <a:ext uri="{FF2B5EF4-FFF2-40B4-BE49-F238E27FC236}">
                <a16:creationId xmlns:a16="http://schemas.microsoft.com/office/drawing/2014/main" id="{D6BB0DFC-3C49-451A-8FE2-31E975A6F55C}"/>
              </a:ext>
            </a:extLst>
          </p:cNvPr>
          <p:cNvSpPr/>
          <p:nvPr/>
        </p:nvSpPr>
        <p:spPr>
          <a:xfrm>
            <a:off x="11033400" y="804568"/>
            <a:ext cx="995785" cy="461665"/>
          </a:xfrm>
          <a:prstGeom prst="rect">
            <a:avLst/>
          </a:prstGeom>
        </p:spPr>
        <p:txBody>
          <a:bodyPr wrap="none">
            <a:spAutoFit/>
          </a:bodyPr>
          <a:lstStyle/>
          <a:p>
            <a:r>
              <a:rPr lang="en-US" sz="2400" b="1" dirty="0"/>
              <a:t> 3  1  2</a:t>
            </a:r>
          </a:p>
        </p:txBody>
      </p:sp>
      <p:sp>
        <p:nvSpPr>
          <p:cNvPr id="16" name="Subtitle 2">
            <a:extLst>
              <a:ext uri="{FF2B5EF4-FFF2-40B4-BE49-F238E27FC236}">
                <a16:creationId xmlns:a16="http://schemas.microsoft.com/office/drawing/2014/main" id="{A0B5FC00-7BDA-45FC-A961-36819E811F8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19C9C318-5F47-4252-8D09-7BFC87F42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419" y="1375584"/>
            <a:ext cx="11758108" cy="4553426"/>
          </a:xfrm>
          <a:prstGeom prst="rect">
            <a:avLst/>
          </a:prstGeom>
        </p:spPr>
      </p:pic>
    </p:spTree>
    <p:extLst>
      <p:ext uri="{BB962C8B-B14F-4D97-AF65-F5344CB8AC3E}">
        <p14:creationId xmlns:p14="http://schemas.microsoft.com/office/powerpoint/2010/main" val="400598282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18678327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8" name="Rectangle 7">
            <a:extLst>
              <a:ext uri="{FF2B5EF4-FFF2-40B4-BE49-F238E27FC236}">
                <a16:creationId xmlns:a16="http://schemas.microsoft.com/office/drawing/2014/main" id="{5CCBC708-32E1-479E-9B52-5B0A091D262A}"/>
              </a:ext>
            </a:extLst>
          </p:cNvPr>
          <p:cNvSpPr/>
          <p:nvPr/>
        </p:nvSpPr>
        <p:spPr>
          <a:xfrm>
            <a:off x="2770414" y="0"/>
            <a:ext cx="4802970" cy="707886"/>
          </a:xfrm>
          <a:prstGeom prst="rect">
            <a:avLst/>
          </a:prstGeom>
        </p:spPr>
        <p:txBody>
          <a:bodyPr wrap="square">
            <a:spAutoFit/>
          </a:bodyPr>
          <a:lstStyle/>
          <a:p>
            <a:r>
              <a:rPr lang="en-US" sz="4000" b="1" i="1" dirty="0">
                <a:solidFill>
                  <a:srgbClr val="002060"/>
                </a:solidFill>
                <a:effectLst>
                  <a:outerShdw blurRad="38100" dist="38100" dir="2700000" algn="tl">
                    <a:srgbClr val="000000">
                      <a:alpha val="43137"/>
                    </a:srgbClr>
                  </a:outerShdw>
                </a:effectLst>
              </a:rPr>
              <a:t>AVL Tree Operations</a:t>
            </a:r>
            <a:endParaRPr lang="en-PK" sz="2400" dirty="0">
              <a:effectLst>
                <a:outerShdw blurRad="38100" dist="38100" dir="2700000" algn="tl">
                  <a:srgbClr val="000000">
                    <a:alpha val="43137"/>
                  </a:srgbClr>
                </a:outerShdw>
              </a:effectLst>
            </a:endParaRPr>
          </a:p>
        </p:txBody>
      </p:sp>
      <p:sp>
        <p:nvSpPr>
          <p:cNvPr id="16" name="Subtitle 2">
            <a:extLst>
              <a:ext uri="{FF2B5EF4-FFF2-40B4-BE49-F238E27FC236}">
                <a16:creationId xmlns:a16="http://schemas.microsoft.com/office/drawing/2014/main" id="{A0B5FC00-7BDA-45FC-A961-36819E811F89}"/>
              </a:ext>
            </a:extLst>
          </p:cNvPr>
          <p:cNvSpPr txBox="1">
            <a:spLocks/>
          </p:cNvSpPr>
          <p:nvPr/>
        </p:nvSpPr>
        <p:spPr>
          <a:xfrm>
            <a:off x="2051124" y="6162451"/>
            <a:ext cx="7490910" cy="758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accent6"/>
                </a:solidFill>
              </a:rPr>
              <a:t>For further assistance, code and slide     </a:t>
            </a:r>
            <a:r>
              <a:rPr lang="en-US" sz="1600" b="1" dirty="0">
                <a:solidFill>
                  <a:schemeClr val="accent6"/>
                </a:solidFill>
                <a:hlinkClick r:id="rId2"/>
              </a:rPr>
              <a:t>https://fahadhussaincs.blogspot.com/</a:t>
            </a:r>
            <a:endParaRPr lang="en-US" sz="1600" b="1" dirty="0">
              <a:solidFill>
                <a:schemeClr val="accent6"/>
              </a:solidFill>
            </a:endParaRPr>
          </a:p>
          <a:p>
            <a:r>
              <a:rPr lang="en-US" sz="1600" b="1" dirty="0">
                <a:solidFill>
                  <a:schemeClr val="accent6"/>
                </a:solidFill>
              </a:rPr>
              <a:t>YouTube Channel : </a:t>
            </a:r>
            <a:r>
              <a:rPr lang="en-US" sz="1600" dirty="0">
                <a:hlinkClick r:id="rId3"/>
              </a:rPr>
              <a:t>https://www.youtube.com/fahadhussaintutorial</a:t>
            </a:r>
            <a:endParaRPr lang="en-US" sz="1600" b="1" dirty="0">
              <a:solidFill>
                <a:schemeClr val="accent6"/>
              </a:solidFill>
            </a:endParaRPr>
          </a:p>
        </p:txBody>
      </p:sp>
      <p:sp>
        <p:nvSpPr>
          <p:cNvPr id="2" name="Rectangle 1">
            <a:extLst>
              <a:ext uri="{FF2B5EF4-FFF2-40B4-BE49-F238E27FC236}">
                <a16:creationId xmlns:a16="http://schemas.microsoft.com/office/drawing/2014/main" id="{2A6020C6-2C45-4DF0-9510-312B422CFD8B}"/>
              </a:ext>
            </a:extLst>
          </p:cNvPr>
          <p:cNvSpPr/>
          <p:nvPr/>
        </p:nvSpPr>
        <p:spPr>
          <a:xfrm>
            <a:off x="184993" y="498465"/>
            <a:ext cx="5170842" cy="584775"/>
          </a:xfrm>
          <a:prstGeom prst="rect">
            <a:avLst/>
          </a:prstGeom>
        </p:spPr>
        <p:txBody>
          <a:bodyPr wrap="square">
            <a:spAutoFit/>
          </a:bodyPr>
          <a:lstStyle/>
          <a:p>
            <a:r>
              <a:rPr lang="en-US" sz="3200" b="1" i="1" dirty="0">
                <a:solidFill>
                  <a:srgbClr val="C00000"/>
                </a:solidFill>
              </a:rPr>
              <a:t>Create/Insert </a:t>
            </a:r>
            <a:r>
              <a:rPr lang="en-US" sz="2400" b="1" i="1" dirty="0"/>
              <a:t>a node in AVL Tree</a:t>
            </a:r>
          </a:p>
        </p:txBody>
      </p:sp>
      <p:sp>
        <p:nvSpPr>
          <p:cNvPr id="7" name="Rectangle 6">
            <a:extLst>
              <a:ext uri="{FF2B5EF4-FFF2-40B4-BE49-F238E27FC236}">
                <a16:creationId xmlns:a16="http://schemas.microsoft.com/office/drawing/2014/main" id="{E9D56CC2-5DBC-444E-8EDF-5225E8A8BD46}"/>
              </a:ext>
            </a:extLst>
          </p:cNvPr>
          <p:cNvSpPr/>
          <p:nvPr/>
        </p:nvSpPr>
        <p:spPr>
          <a:xfrm>
            <a:off x="3190017" y="904013"/>
            <a:ext cx="4331635" cy="523220"/>
          </a:xfrm>
          <a:prstGeom prst="rect">
            <a:avLst/>
          </a:prstGeom>
        </p:spPr>
        <p:txBody>
          <a:bodyPr wrap="none">
            <a:spAutoFit/>
          </a:bodyPr>
          <a:lstStyle/>
          <a:p>
            <a:r>
              <a:rPr lang="en-US" sz="2800" b="1" dirty="0">
                <a:solidFill>
                  <a:srgbClr val="FF0000"/>
                </a:solidFill>
              </a:rPr>
              <a:t>63, 9, 19, 27, 18, 108, 99, 81</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3A1A0F4-D208-4B17-8CBD-54C1FFDA60A6}"/>
                  </a:ext>
                </a:extLst>
              </p14:cNvPr>
              <p14:cNvContentPartPr/>
              <p14:nvPr/>
            </p14:nvContentPartPr>
            <p14:xfrm>
              <a:off x="1371600" y="423360"/>
              <a:ext cx="10812240" cy="4343760"/>
            </p14:xfrm>
          </p:contentPart>
        </mc:Choice>
        <mc:Fallback xmlns="">
          <p:pic>
            <p:nvPicPr>
              <p:cNvPr id="3" name="Ink 2">
                <a:extLst>
                  <a:ext uri="{FF2B5EF4-FFF2-40B4-BE49-F238E27FC236}">
                    <a16:creationId xmlns:a16="http://schemas.microsoft.com/office/drawing/2014/main" id="{93A1A0F4-D208-4B17-8CBD-54C1FFDA60A6}"/>
                  </a:ext>
                </a:extLst>
              </p:cNvPr>
              <p:cNvPicPr/>
              <p:nvPr/>
            </p:nvPicPr>
            <p:blipFill>
              <a:blip r:embed="rId5"/>
              <a:stretch>
                <a:fillRect/>
              </a:stretch>
            </p:blipFill>
            <p:spPr>
              <a:xfrm>
                <a:off x="1362240" y="414000"/>
                <a:ext cx="10830960" cy="4362480"/>
              </a:xfrm>
              <a:prstGeom prst="rect">
                <a:avLst/>
              </a:prstGeom>
            </p:spPr>
          </p:pic>
        </mc:Fallback>
      </mc:AlternateContent>
    </p:spTree>
    <p:extLst>
      <p:ext uri="{BB962C8B-B14F-4D97-AF65-F5344CB8AC3E}">
        <p14:creationId xmlns:p14="http://schemas.microsoft.com/office/powerpoint/2010/main" val="191300827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8" name="Rectangle 7">
            <a:extLst>
              <a:ext uri="{FF2B5EF4-FFF2-40B4-BE49-F238E27FC236}">
                <a16:creationId xmlns:a16="http://schemas.microsoft.com/office/drawing/2014/main" id="{5CCBC708-32E1-479E-9B52-5B0A091D262A}"/>
              </a:ext>
            </a:extLst>
          </p:cNvPr>
          <p:cNvSpPr/>
          <p:nvPr/>
        </p:nvSpPr>
        <p:spPr>
          <a:xfrm>
            <a:off x="2770414" y="0"/>
            <a:ext cx="4802970" cy="707886"/>
          </a:xfrm>
          <a:prstGeom prst="rect">
            <a:avLst/>
          </a:prstGeom>
        </p:spPr>
        <p:txBody>
          <a:bodyPr wrap="square">
            <a:spAutoFit/>
          </a:bodyPr>
          <a:lstStyle/>
          <a:p>
            <a:r>
              <a:rPr lang="en-US" sz="4000" b="1" i="1" dirty="0">
                <a:solidFill>
                  <a:srgbClr val="002060"/>
                </a:solidFill>
                <a:effectLst>
                  <a:outerShdw blurRad="38100" dist="38100" dir="2700000" algn="tl">
                    <a:srgbClr val="000000">
                      <a:alpha val="43137"/>
                    </a:srgbClr>
                  </a:outerShdw>
                </a:effectLst>
              </a:rPr>
              <a:t>AVL Tree Operations</a:t>
            </a:r>
            <a:endParaRPr lang="en-PK" sz="2400" dirty="0">
              <a:effectLst>
                <a:outerShdw blurRad="38100" dist="38100" dir="2700000" algn="tl">
                  <a:srgbClr val="000000">
                    <a:alpha val="43137"/>
                  </a:srgbClr>
                </a:outerShdw>
              </a:effectLst>
            </a:endParaRPr>
          </a:p>
        </p:txBody>
      </p:sp>
      <p:sp>
        <p:nvSpPr>
          <p:cNvPr id="16" name="Subtitle 2">
            <a:extLst>
              <a:ext uri="{FF2B5EF4-FFF2-40B4-BE49-F238E27FC236}">
                <a16:creationId xmlns:a16="http://schemas.microsoft.com/office/drawing/2014/main" id="{A0B5FC00-7BDA-45FC-A961-36819E811F8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2" name="Rectangle 1">
            <a:extLst>
              <a:ext uri="{FF2B5EF4-FFF2-40B4-BE49-F238E27FC236}">
                <a16:creationId xmlns:a16="http://schemas.microsoft.com/office/drawing/2014/main" id="{2A6020C6-2C45-4DF0-9510-312B422CFD8B}"/>
              </a:ext>
            </a:extLst>
          </p:cNvPr>
          <p:cNvSpPr/>
          <p:nvPr/>
        </p:nvSpPr>
        <p:spPr>
          <a:xfrm>
            <a:off x="184993" y="498465"/>
            <a:ext cx="6420202" cy="646331"/>
          </a:xfrm>
          <a:prstGeom prst="rect">
            <a:avLst/>
          </a:prstGeom>
        </p:spPr>
        <p:txBody>
          <a:bodyPr wrap="square">
            <a:spAutoFit/>
          </a:bodyPr>
          <a:lstStyle/>
          <a:p>
            <a:r>
              <a:rPr lang="en-US" sz="3600" b="1" i="1" dirty="0">
                <a:solidFill>
                  <a:srgbClr val="C00000"/>
                </a:solidFill>
              </a:rPr>
              <a:t>Delete</a:t>
            </a:r>
            <a:r>
              <a:rPr lang="en-US" sz="2400" b="1" i="1" dirty="0"/>
              <a:t> a node in AVL Tree  </a:t>
            </a:r>
            <a:r>
              <a:rPr lang="en-US" sz="2400" b="1" i="1" dirty="0">
                <a:solidFill>
                  <a:srgbClr val="FF0000"/>
                </a:solidFill>
              </a:rPr>
              <a:t>[ 18,  9,  19]</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6CDB0A4-8009-403A-A13C-F80033A05245}"/>
                  </a:ext>
                </a:extLst>
              </p14:cNvPr>
              <p14:cNvContentPartPr/>
              <p14:nvPr/>
            </p14:nvContentPartPr>
            <p14:xfrm>
              <a:off x="118440" y="270720"/>
              <a:ext cx="11963880" cy="4851720"/>
            </p14:xfrm>
          </p:contentPart>
        </mc:Choice>
        <mc:Fallback xmlns="">
          <p:pic>
            <p:nvPicPr>
              <p:cNvPr id="3" name="Ink 2">
                <a:extLst>
                  <a:ext uri="{FF2B5EF4-FFF2-40B4-BE49-F238E27FC236}">
                    <a16:creationId xmlns:a16="http://schemas.microsoft.com/office/drawing/2014/main" id="{96CDB0A4-8009-403A-A13C-F80033A05245}"/>
                  </a:ext>
                </a:extLst>
              </p:cNvPr>
              <p:cNvPicPr/>
              <p:nvPr/>
            </p:nvPicPr>
            <p:blipFill>
              <a:blip r:embed="rId5"/>
              <a:stretch>
                <a:fillRect/>
              </a:stretch>
            </p:blipFill>
            <p:spPr>
              <a:xfrm>
                <a:off x="109080" y="261360"/>
                <a:ext cx="11982600" cy="4870440"/>
              </a:xfrm>
              <a:prstGeom prst="rect">
                <a:avLst/>
              </a:prstGeom>
            </p:spPr>
          </p:pic>
        </mc:Fallback>
      </mc:AlternateContent>
    </p:spTree>
    <p:extLst>
      <p:ext uri="{BB962C8B-B14F-4D97-AF65-F5344CB8AC3E}">
        <p14:creationId xmlns:p14="http://schemas.microsoft.com/office/powerpoint/2010/main" val="93526624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63226557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8" name="Rectangle 7">
            <a:extLst>
              <a:ext uri="{FF2B5EF4-FFF2-40B4-BE49-F238E27FC236}">
                <a16:creationId xmlns:a16="http://schemas.microsoft.com/office/drawing/2014/main" id="{5CCBC708-32E1-479E-9B52-5B0A091D262A}"/>
              </a:ext>
            </a:extLst>
          </p:cNvPr>
          <p:cNvSpPr/>
          <p:nvPr/>
        </p:nvSpPr>
        <p:spPr>
          <a:xfrm>
            <a:off x="3720447" y="-23843"/>
            <a:ext cx="4878273" cy="830997"/>
          </a:xfrm>
          <a:prstGeom prst="rect">
            <a:avLst/>
          </a:prstGeom>
        </p:spPr>
        <p:txBody>
          <a:bodyPr wrap="square">
            <a:spAutoFit/>
          </a:bodyPr>
          <a:lstStyle/>
          <a:p>
            <a:r>
              <a:rPr lang="en-US" sz="4800" b="1" i="1" dirty="0">
                <a:solidFill>
                  <a:srgbClr val="002060"/>
                </a:solidFill>
              </a:rPr>
              <a:t>Red Black Tree</a:t>
            </a:r>
            <a:endParaRPr lang="en-PK" sz="3200" b="1" i="1" dirty="0">
              <a:solidFill>
                <a:srgbClr val="002060"/>
              </a:solidFill>
              <a:effectLst>
                <a:outerShdw blurRad="38100" dist="38100" dir="2700000" algn="tl">
                  <a:srgbClr val="000000">
                    <a:alpha val="43137"/>
                  </a:srgbClr>
                </a:outerShdw>
              </a:effectLst>
            </a:endParaRPr>
          </a:p>
        </p:txBody>
      </p:sp>
      <p:sp>
        <p:nvSpPr>
          <p:cNvPr id="16" name="Subtitle 2">
            <a:extLst>
              <a:ext uri="{FF2B5EF4-FFF2-40B4-BE49-F238E27FC236}">
                <a16:creationId xmlns:a16="http://schemas.microsoft.com/office/drawing/2014/main" id="{A0B5FC00-7BDA-45FC-A961-36819E811F8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2F9F246-7DE6-4200-8DB6-07A4D598FF3E}"/>
              </a:ext>
            </a:extLst>
          </p:cNvPr>
          <p:cNvSpPr/>
          <p:nvPr/>
        </p:nvSpPr>
        <p:spPr>
          <a:xfrm>
            <a:off x="0" y="657342"/>
            <a:ext cx="12192000" cy="4524315"/>
          </a:xfrm>
          <a:prstGeom prst="rect">
            <a:avLst/>
          </a:prstGeom>
        </p:spPr>
        <p:txBody>
          <a:bodyPr wrap="square">
            <a:spAutoFit/>
          </a:bodyPr>
          <a:lstStyle/>
          <a:p>
            <a:r>
              <a:rPr lang="en-US" sz="2400" dirty="0"/>
              <a:t>A Red Black Tree is a type of self-balancing binary search tree, in which every node is colored with a red or black. The red black tree satisfies all the properties of the binary search tree but there are some additional properties which were added in a Red Black Tree. </a:t>
            </a:r>
          </a:p>
          <a:p>
            <a:r>
              <a:rPr lang="en-US" sz="2400" dirty="0"/>
              <a:t>	The height of a Red-Black tree is O(Log n) where (n is the number of nodes in the tree).</a:t>
            </a:r>
          </a:p>
          <a:p>
            <a:endParaRPr lang="en-US" sz="2400" dirty="0"/>
          </a:p>
          <a:p>
            <a:r>
              <a:rPr lang="en-US" sz="2400" b="1" dirty="0"/>
              <a:t>Properties of Red Black Tree</a:t>
            </a:r>
          </a:p>
          <a:p>
            <a:r>
              <a:rPr lang="en-US" sz="2400" dirty="0"/>
              <a:t>The red - black tree must be a binary search tree.</a:t>
            </a:r>
          </a:p>
          <a:p>
            <a:r>
              <a:rPr lang="en-US" sz="2400" dirty="0"/>
              <a:t>The root node must be colored black.</a:t>
            </a:r>
          </a:p>
          <a:p>
            <a:r>
              <a:rPr lang="en-US" sz="2400" dirty="0"/>
              <a:t>Red colored children should have black hair. (There should not be two consecutive red nodes).</a:t>
            </a:r>
          </a:p>
          <a:p>
            <a:r>
              <a:rPr lang="en-US" sz="2400" dirty="0"/>
              <a:t>All paths in the tree should have nodes of the same type of black color.</a:t>
            </a:r>
          </a:p>
          <a:p>
            <a:r>
              <a:rPr lang="en-US" sz="2400" dirty="0"/>
              <a:t>Every new node should be highlighted with red color.</a:t>
            </a:r>
          </a:p>
          <a:p>
            <a:r>
              <a:rPr lang="en-US" sz="2400" dirty="0"/>
              <a:t>The color of each leaf (e.g. NULL node) must be black.</a:t>
            </a:r>
          </a:p>
        </p:txBody>
      </p:sp>
    </p:spTree>
    <p:extLst>
      <p:ext uri="{BB962C8B-B14F-4D97-AF65-F5344CB8AC3E}">
        <p14:creationId xmlns:p14="http://schemas.microsoft.com/office/powerpoint/2010/main" val="370970818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CBC708-32E1-479E-9B52-5B0A091D262A}"/>
              </a:ext>
            </a:extLst>
          </p:cNvPr>
          <p:cNvSpPr/>
          <p:nvPr/>
        </p:nvSpPr>
        <p:spPr>
          <a:xfrm>
            <a:off x="3720447" y="-23843"/>
            <a:ext cx="4878273" cy="830997"/>
          </a:xfrm>
          <a:prstGeom prst="rect">
            <a:avLst/>
          </a:prstGeom>
        </p:spPr>
        <p:txBody>
          <a:bodyPr wrap="square">
            <a:spAutoFit/>
          </a:bodyPr>
          <a:lstStyle/>
          <a:p>
            <a:r>
              <a:rPr lang="en-US" sz="4800" b="1" i="1" dirty="0">
                <a:solidFill>
                  <a:srgbClr val="002060"/>
                </a:solidFill>
              </a:rPr>
              <a:t>Red Black Tree</a:t>
            </a:r>
            <a:endParaRPr lang="en-PK" sz="3200" b="1" i="1" dirty="0">
              <a:solidFill>
                <a:srgbClr val="002060"/>
              </a:solidFill>
              <a:effectLst>
                <a:outerShdw blurRad="38100" dist="38100" dir="2700000" algn="tl">
                  <a:srgbClr val="000000">
                    <a:alpha val="43137"/>
                  </a:srgbClr>
                </a:outerShdw>
              </a:effectLst>
            </a:endParaRPr>
          </a:p>
        </p:txBody>
      </p:sp>
      <p:sp>
        <p:nvSpPr>
          <p:cNvPr id="16" name="Subtitle 2">
            <a:extLst>
              <a:ext uri="{FF2B5EF4-FFF2-40B4-BE49-F238E27FC236}">
                <a16:creationId xmlns:a16="http://schemas.microsoft.com/office/drawing/2014/main" id="{A0B5FC00-7BDA-45FC-A961-36819E811F8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E727A010-5CAC-4E4C-BD76-DFBC37808115}"/>
              </a:ext>
            </a:extLst>
          </p:cNvPr>
          <p:cNvSpPr/>
          <p:nvPr/>
        </p:nvSpPr>
        <p:spPr>
          <a:xfrm>
            <a:off x="63583" y="1509696"/>
            <a:ext cx="5003270" cy="4401205"/>
          </a:xfrm>
          <a:prstGeom prst="rect">
            <a:avLst/>
          </a:prstGeom>
        </p:spPr>
        <p:txBody>
          <a:bodyPr wrap="square">
            <a:spAutoFit/>
          </a:bodyPr>
          <a:lstStyle/>
          <a:p>
            <a:r>
              <a:rPr lang="en-US" sz="2800" b="1" dirty="0"/>
              <a:t>struct </a:t>
            </a:r>
            <a:r>
              <a:rPr lang="en-US" sz="2800" b="1" dirty="0" err="1"/>
              <a:t>t_red_black_node</a:t>
            </a:r>
            <a:endParaRPr lang="en-US" sz="2800" b="1" dirty="0"/>
          </a:p>
          <a:p>
            <a:r>
              <a:rPr lang="en-US" sz="2800" b="1" dirty="0"/>
              <a:t>{</a:t>
            </a:r>
          </a:p>
          <a:p>
            <a:r>
              <a:rPr lang="en-US" sz="2800" b="1" dirty="0"/>
              <a:t>    </a:t>
            </a:r>
            <a:r>
              <a:rPr lang="en-US" sz="2800" b="1" dirty="0" err="1"/>
              <a:t>enum</a:t>
            </a:r>
            <a:r>
              <a:rPr lang="en-US" sz="2800" b="1" dirty="0"/>
              <a:t> { red, black } </a:t>
            </a:r>
            <a:r>
              <a:rPr lang="en-US" sz="2800" b="1" dirty="0" err="1"/>
              <a:t>colour</a:t>
            </a:r>
            <a:r>
              <a:rPr lang="en-US" sz="2800" b="1" dirty="0"/>
              <a:t>;</a:t>
            </a:r>
          </a:p>
          <a:p>
            <a:endParaRPr lang="en-US" sz="2800" b="1" dirty="0"/>
          </a:p>
          <a:p>
            <a:r>
              <a:rPr lang="en-US" sz="2800" b="1" dirty="0"/>
              <a:t>    void *item;</a:t>
            </a:r>
          </a:p>
          <a:p>
            <a:endParaRPr lang="en-US" sz="2800" b="1" dirty="0"/>
          </a:p>
          <a:p>
            <a:r>
              <a:rPr lang="en-US" sz="2800" b="1" dirty="0"/>
              <a:t>    struct </a:t>
            </a:r>
            <a:r>
              <a:rPr lang="en-US" sz="2800" b="1" dirty="0" err="1"/>
              <a:t>t_red_black_node</a:t>
            </a:r>
            <a:r>
              <a:rPr lang="en-US" sz="2800" b="1" dirty="0"/>
              <a:t> *left,</a:t>
            </a:r>
          </a:p>
          <a:p>
            <a:r>
              <a:rPr lang="en-US" sz="2800" b="1" dirty="0"/>
              <a:t>                     *right,</a:t>
            </a:r>
          </a:p>
          <a:p>
            <a:r>
              <a:rPr lang="en-US" sz="2800" b="1" dirty="0"/>
              <a:t>                     *parent;</a:t>
            </a:r>
          </a:p>
          <a:p>
            <a:r>
              <a:rPr lang="en-US" sz="2800" b="1" dirty="0"/>
              <a:t>    }</a:t>
            </a:r>
          </a:p>
        </p:txBody>
      </p:sp>
      <p:pic>
        <p:nvPicPr>
          <p:cNvPr id="4" name="Picture 3">
            <a:extLst>
              <a:ext uri="{FF2B5EF4-FFF2-40B4-BE49-F238E27FC236}">
                <a16:creationId xmlns:a16="http://schemas.microsoft.com/office/drawing/2014/main" id="{DC5339E5-DDD7-4500-8E38-2CE619DE3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285" y="1509696"/>
            <a:ext cx="6798870" cy="3511153"/>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2CBEA566-2764-4039-9BA9-A98426490AF0}"/>
                  </a:ext>
                </a:extLst>
              </p14:cNvPr>
              <p14:cNvContentPartPr/>
              <p14:nvPr/>
            </p14:nvContentPartPr>
            <p14:xfrm>
              <a:off x="5147640" y="1718640"/>
              <a:ext cx="6816240" cy="3420720"/>
            </p14:xfrm>
          </p:contentPart>
        </mc:Choice>
        <mc:Fallback xmlns="">
          <p:pic>
            <p:nvPicPr>
              <p:cNvPr id="2" name="Ink 1">
                <a:extLst>
                  <a:ext uri="{FF2B5EF4-FFF2-40B4-BE49-F238E27FC236}">
                    <a16:creationId xmlns:a16="http://schemas.microsoft.com/office/drawing/2014/main" id="{2CBEA566-2764-4039-9BA9-A98426490AF0}"/>
                  </a:ext>
                </a:extLst>
              </p:cNvPr>
              <p:cNvPicPr/>
              <p:nvPr/>
            </p:nvPicPr>
            <p:blipFill>
              <a:blip r:embed="rId6"/>
              <a:stretch>
                <a:fillRect/>
              </a:stretch>
            </p:blipFill>
            <p:spPr>
              <a:xfrm>
                <a:off x="5138280" y="1709280"/>
                <a:ext cx="6834960" cy="3439440"/>
              </a:xfrm>
              <a:prstGeom prst="rect">
                <a:avLst/>
              </a:prstGeom>
            </p:spPr>
          </p:pic>
        </mc:Fallback>
      </mc:AlternateContent>
    </p:spTree>
    <p:extLst>
      <p:ext uri="{BB962C8B-B14F-4D97-AF65-F5344CB8AC3E}">
        <p14:creationId xmlns:p14="http://schemas.microsoft.com/office/powerpoint/2010/main" val="344784107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106962541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CBC708-32E1-479E-9B52-5B0A091D262A}"/>
              </a:ext>
            </a:extLst>
          </p:cNvPr>
          <p:cNvSpPr/>
          <p:nvPr/>
        </p:nvSpPr>
        <p:spPr>
          <a:xfrm>
            <a:off x="2302137" y="-23843"/>
            <a:ext cx="6917168" cy="830997"/>
          </a:xfrm>
          <a:prstGeom prst="rect">
            <a:avLst/>
          </a:prstGeom>
        </p:spPr>
        <p:txBody>
          <a:bodyPr wrap="square">
            <a:spAutoFit/>
          </a:bodyPr>
          <a:lstStyle/>
          <a:p>
            <a:r>
              <a:rPr lang="en-US" sz="4800" b="1" i="1" dirty="0">
                <a:solidFill>
                  <a:srgbClr val="002060"/>
                </a:solidFill>
              </a:rPr>
              <a:t>Red Black Tree Operations</a:t>
            </a:r>
            <a:endParaRPr lang="en-PK" sz="3200" b="1" i="1" dirty="0">
              <a:solidFill>
                <a:srgbClr val="002060"/>
              </a:solidFill>
              <a:effectLst>
                <a:outerShdw blurRad="38100" dist="38100" dir="2700000" algn="tl">
                  <a:srgbClr val="000000">
                    <a:alpha val="43137"/>
                  </a:srgbClr>
                </a:outerShdw>
              </a:effectLst>
            </a:endParaRPr>
          </a:p>
        </p:txBody>
      </p:sp>
      <p:sp>
        <p:nvSpPr>
          <p:cNvPr id="16" name="Subtitle 2">
            <a:extLst>
              <a:ext uri="{FF2B5EF4-FFF2-40B4-BE49-F238E27FC236}">
                <a16:creationId xmlns:a16="http://schemas.microsoft.com/office/drawing/2014/main" id="{A0B5FC00-7BDA-45FC-A961-36819E811F8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C5D63C0C-4E0A-43DF-911E-A58F0F05A5C0}"/>
              </a:ext>
            </a:extLst>
          </p:cNvPr>
          <p:cNvSpPr/>
          <p:nvPr/>
        </p:nvSpPr>
        <p:spPr>
          <a:xfrm>
            <a:off x="184992" y="498465"/>
            <a:ext cx="5731713" cy="584775"/>
          </a:xfrm>
          <a:prstGeom prst="rect">
            <a:avLst/>
          </a:prstGeom>
        </p:spPr>
        <p:txBody>
          <a:bodyPr wrap="square">
            <a:spAutoFit/>
          </a:bodyPr>
          <a:lstStyle/>
          <a:p>
            <a:r>
              <a:rPr lang="en-US" sz="3200" b="1" i="1" dirty="0">
                <a:solidFill>
                  <a:srgbClr val="C00000"/>
                </a:solidFill>
              </a:rPr>
              <a:t>Create/Insert </a:t>
            </a:r>
            <a:r>
              <a:rPr lang="en-US" sz="2400" b="1" i="1" dirty="0"/>
              <a:t>a node in Red Black Tree</a:t>
            </a:r>
          </a:p>
        </p:txBody>
      </p:sp>
      <p:sp>
        <p:nvSpPr>
          <p:cNvPr id="7" name="Rectangle 6">
            <a:extLst>
              <a:ext uri="{FF2B5EF4-FFF2-40B4-BE49-F238E27FC236}">
                <a16:creationId xmlns:a16="http://schemas.microsoft.com/office/drawing/2014/main" id="{81C7F846-F97C-4925-9377-4809F964DD8F}"/>
              </a:ext>
            </a:extLst>
          </p:cNvPr>
          <p:cNvSpPr/>
          <p:nvPr/>
        </p:nvSpPr>
        <p:spPr>
          <a:xfrm>
            <a:off x="3277898" y="959507"/>
            <a:ext cx="4538422" cy="523220"/>
          </a:xfrm>
          <a:prstGeom prst="rect">
            <a:avLst/>
          </a:prstGeom>
        </p:spPr>
        <p:txBody>
          <a:bodyPr wrap="none">
            <a:spAutoFit/>
          </a:bodyPr>
          <a:lstStyle/>
          <a:p>
            <a:r>
              <a:rPr lang="en-US" sz="2800" b="1" dirty="0">
                <a:solidFill>
                  <a:srgbClr val="FF0000"/>
                </a:solidFill>
              </a:rPr>
              <a:t>8,  18,  5,  15,  17,  25,  40,  80</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090FAA9-4F20-4722-93A5-777CD802BD9C}"/>
                  </a:ext>
                </a:extLst>
              </p14:cNvPr>
              <p14:cNvContentPartPr/>
              <p14:nvPr/>
            </p14:nvContentPartPr>
            <p14:xfrm>
              <a:off x="177840" y="677160"/>
              <a:ext cx="12006000" cy="5266800"/>
            </p14:xfrm>
          </p:contentPart>
        </mc:Choice>
        <mc:Fallback xmlns="">
          <p:pic>
            <p:nvPicPr>
              <p:cNvPr id="2" name="Ink 1">
                <a:extLst>
                  <a:ext uri="{FF2B5EF4-FFF2-40B4-BE49-F238E27FC236}">
                    <a16:creationId xmlns:a16="http://schemas.microsoft.com/office/drawing/2014/main" id="{0090FAA9-4F20-4722-93A5-777CD802BD9C}"/>
                  </a:ext>
                </a:extLst>
              </p:cNvPr>
              <p:cNvPicPr/>
              <p:nvPr/>
            </p:nvPicPr>
            <p:blipFill>
              <a:blip r:embed="rId5"/>
              <a:stretch>
                <a:fillRect/>
              </a:stretch>
            </p:blipFill>
            <p:spPr>
              <a:xfrm>
                <a:off x="168480" y="667800"/>
                <a:ext cx="12024720" cy="5285520"/>
              </a:xfrm>
              <a:prstGeom prst="rect">
                <a:avLst/>
              </a:prstGeom>
            </p:spPr>
          </p:pic>
        </mc:Fallback>
      </mc:AlternateContent>
    </p:spTree>
    <p:extLst>
      <p:ext uri="{BB962C8B-B14F-4D97-AF65-F5344CB8AC3E}">
        <p14:creationId xmlns:p14="http://schemas.microsoft.com/office/powerpoint/2010/main" val="2731727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dirty="0">
                <a:effectLst>
                  <a:outerShdw blurRad="38100" dist="38100" dir="2700000" algn="tl">
                    <a:srgbClr val="000000">
                      <a:alpha val="43137"/>
                    </a:srgbClr>
                  </a:outerShdw>
                </a:effectLst>
              </a:rPr>
              <a:t>Time Complexity</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114747" y="896937"/>
            <a:ext cx="11618259" cy="1292662"/>
          </a:xfrm>
          <a:prstGeom prst="rect">
            <a:avLst/>
          </a:prstGeom>
          <a:noFill/>
        </p:spPr>
        <p:txBody>
          <a:bodyPr wrap="square" rtlCol="0">
            <a:spAutoFit/>
          </a:bodyPr>
          <a:lstStyle/>
          <a:p>
            <a:pPr algn="ctr"/>
            <a:r>
              <a:rPr lang="en-US" sz="3200" b="1" i="1" dirty="0">
                <a:solidFill>
                  <a:srgbClr val="7030A0"/>
                </a:solidFill>
                <a:effectLst>
                  <a:outerShdw blurRad="38100" dist="38100" dir="2700000" algn="tl">
                    <a:srgbClr val="000000">
                      <a:alpha val="43137"/>
                    </a:srgbClr>
                  </a:outerShdw>
                </a:effectLst>
              </a:rPr>
              <a:t>RAM Model (Random access machine)</a:t>
            </a:r>
          </a:p>
          <a:p>
            <a:endParaRPr lang="en-US" sz="2800" b="1" i="1" dirty="0">
              <a:solidFill>
                <a:srgbClr val="7030A0"/>
              </a:solidFill>
              <a:effectLst>
                <a:outerShdw blurRad="38100" dist="38100" dir="2700000" algn="tl">
                  <a:srgbClr val="000000">
                    <a:alpha val="43137"/>
                  </a:srgbClr>
                </a:outerShdw>
              </a:effectLst>
            </a:endParaRPr>
          </a:p>
          <a:p>
            <a:endParaRPr lang="en-US" dirty="0"/>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4401205"/>
          </a:xfrm>
          <a:prstGeom prst="rect">
            <a:avLst/>
          </a:prstGeom>
        </p:spPr>
        <p:txBody>
          <a:bodyPr wrap="square">
            <a:spAutoFit/>
          </a:bodyPr>
          <a:lstStyle/>
          <a:p>
            <a:r>
              <a:rPr lang="en-US" sz="2800" dirty="0"/>
              <a:t>RAM( Random access machine):</a:t>
            </a:r>
          </a:p>
          <a:p>
            <a:r>
              <a:rPr lang="en-US" sz="2800" dirty="0"/>
              <a:t>Measure the run time of an algorithm by counting the number of steps</a:t>
            </a:r>
          </a:p>
          <a:p>
            <a:endParaRPr lang="en-US" sz="2800" dirty="0"/>
          </a:p>
          <a:p>
            <a:pPr marL="457200" indent="-457200">
              <a:buFont typeface="Arial" panose="020B0604020202020204" pitchFamily="34" charset="0"/>
              <a:buChar char="•"/>
            </a:pPr>
            <a:r>
              <a:rPr lang="en-US" sz="2800" dirty="0"/>
              <a:t>An idealized notion of how the compute works</a:t>
            </a:r>
          </a:p>
          <a:p>
            <a:pPr marL="457200" indent="-457200">
              <a:buFont typeface="Arial" panose="020B0604020202020204" pitchFamily="34" charset="0"/>
              <a:buChar char="•"/>
            </a:pPr>
            <a:r>
              <a:rPr lang="en-US" sz="2800" dirty="0"/>
              <a:t>Each simple operation (-,+,*,=,if) takes exactly 1 step</a:t>
            </a:r>
          </a:p>
          <a:p>
            <a:pPr marL="457200" indent="-457200">
              <a:buFont typeface="Arial" panose="020B0604020202020204" pitchFamily="34" charset="0"/>
              <a:buChar char="•"/>
            </a:pPr>
            <a:r>
              <a:rPr lang="en-US" sz="2800" dirty="0"/>
              <a:t>Each memory access takes exactly 1 step</a:t>
            </a:r>
          </a:p>
          <a:p>
            <a:pPr marL="457200" indent="-457200">
              <a:buFont typeface="Arial" panose="020B0604020202020204" pitchFamily="34" charset="0"/>
              <a:buChar char="•"/>
            </a:pPr>
            <a:r>
              <a:rPr lang="en-US" sz="2800" dirty="0"/>
              <a:t>Loop and method calls are not simple option, but depends upon the size of the data and the contents of the method.</a:t>
            </a:r>
          </a:p>
          <a:p>
            <a:endParaRPr lang="en-US" sz="2800" dirty="0"/>
          </a:p>
          <a:p>
            <a:r>
              <a:rPr lang="en-US" sz="2800" dirty="0"/>
              <a:t>	</a:t>
            </a:r>
          </a:p>
        </p:txBody>
      </p:sp>
    </p:spTree>
    <p:extLst>
      <p:ext uri="{BB962C8B-B14F-4D97-AF65-F5344CB8AC3E}">
        <p14:creationId xmlns:p14="http://schemas.microsoft.com/office/powerpoint/2010/main" val="208671411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CBC708-32E1-479E-9B52-5B0A091D262A}"/>
              </a:ext>
            </a:extLst>
          </p:cNvPr>
          <p:cNvSpPr/>
          <p:nvPr/>
        </p:nvSpPr>
        <p:spPr>
          <a:xfrm>
            <a:off x="2302137" y="-23843"/>
            <a:ext cx="6917168" cy="830997"/>
          </a:xfrm>
          <a:prstGeom prst="rect">
            <a:avLst/>
          </a:prstGeom>
        </p:spPr>
        <p:txBody>
          <a:bodyPr wrap="square">
            <a:spAutoFit/>
          </a:bodyPr>
          <a:lstStyle/>
          <a:p>
            <a:r>
              <a:rPr lang="en-US" sz="4800" b="1" i="1" dirty="0">
                <a:solidFill>
                  <a:srgbClr val="002060"/>
                </a:solidFill>
              </a:rPr>
              <a:t>Red Black Tree Operations</a:t>
            </a:r>
            <a:endParaRPr lang="en-PK" sz="3200" b="1" i="1" dirty="0">
              <a:solidFill>
                <a:srgbClr val="002060"/>
              </a:solidFill>
              <a:effectLst>
                <a:outerShdw blurRad="38100" dist="38100" dir="2700000" algn="tl">
                  <a:srgbClr val="000000">
                    <a:alpha val="43137"/>
                  </a:srgbClr>
                </a:outerShdw>
              </a:effectLst>
            </a:endParaRPr>
          </a:p>
        </p:txBody>
      </p:sp>
      <p:sp>
        <p:nvSpPr>
          <p:cNvPr id="16" name="Subtitle 2">
            <a:extLst>
              <a:ext uri="{FF2B5EF4-FFF2-40B4-BE49-F238E27FC236}">
                <a16:creationId xmlns:a16="http://schemas.microsoft.com/office/drawing/2014/main" id="{A0B5FC00-7BDA-45FC-A961-36819E811F8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C5D63C0C-4E0A-43DF-911E-A58F0F05A5C0}"/>
              </a:ext>
            </a:extLst>
          </p:cNvPr>
          <p:cNvSpPr/>
          <p:nvPr/>
        </p:nvSpPr>
        <p:spPr>
          <a:xfrm>
            <a:off x="184992" y="498465"/>
            <a:ext cx="5731713" cy="584775"/>
          </a:xfrm>
          <a:prstGeom prst="rect">
            <a:avLst/>
          </a:prstGeom>
        </p:spPr>
        <p:txBody>
          <a:bodyPr wrap="square">
            <a:spAutoFit/>
          </a:bodyPr>
          <a:lstStyle/>
          <a:p>
            <a:r>
              <a:rPr lang="en-US" sz="3200" b="1" i="1">
                <a:solidFill>
                  <a:srgbClr val="C00000"/>
                </a:solidFill>
              </a:rPr>
              <a:t>Delete </a:t>
            </a:r>
            <a:r>
              <a:rPr lang="en-US" sz="2400" b="1" i="1"/>
              <a:t>a </a:t>
            </a:r>
            <a:r>
              <a:rPr lang="en-US" sz="2400" b="1" i="1" dirty="0"/>
              <a:t>node in Red Black Tree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1544A46-228E-42EB-83D4-2A5186A32522}"/>
                  </a:ext>
                </a:extLst>
              </p14:cNvPr>
              <p14:cNvContentPartPr/>
              <p14:nvPr/>
            </p14:nvContentPartPr>
            <p14:xfrm>
              <a:off x="558720" y="600840"/>
              <a:ext cx="11464200" cy="4445640"/>
            </p14:xfrm>
          </p:contentPart>
        </mc:Choice>
        <mc:Fallback xmlns="">
          <p:pic>
            <p:nvPicPr>
              <p:cNvPr id="2" name="Ink 1">
                <a:extLst>
                  <a:ext uri="{FF2B5EF4-FFF2-40B4-BE49-F238E27FC236}">
                    <a16:creationId xmlns:a16="http://schemas.microsoft.com/office/drawing/2014/main" id="{71544A46-228E-42EB-83D4-2A5186A32522}"/>
                  </a:ext>
                </a:extLst>
              </p:cNvPr>
              <p:cNvPicPr/>
              <p:nvPr/>
            </p:nvPicPr>
            <p:blipFill>
              <a:blip r:embed="rId5"/>
              <a:stretch>
                <a:fillRect/>
              </a:stretch>
            </p:blipFill>
            <p:spPr>
              <a:xfrm>
                <a:off x="549360" y="591480"/>
                <a:ext cx="11482920" cy="4464360"/>
              </a:xfrm>
              <a:prstGeom prst="rect">
                <a:avLst/>
              </a:prstGeom>
            </p:spPr>
          </p:pic>
        </mc:Fallback>
      </mc:AlternateContent>
    </p:spTree>
    <p:extLst>
      <p:ext uri="{BB962C8B-B14F-4D97-AF65-F5344CB8AC3E}">
        <p14:creationId xmlns:p14="http://schemas.microsoft.com/office/powerpoint/2010/main" val="8430618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34360B1-A5D8-463D-B230-D84A18A74D43}"/>
                  </a:ext>
                </a:extLst>
              </p14:cNvPr>
              <p14:cNvContentPartPr/>
              <p14:nvPr/>
            </p14:nvContentPartPr>
            <p14:xfrm>
              <a:off x="4843080" y="4647960"/>
              <a:ext cx="635040" cy="153000"/>
            </p14:xfrm>
          </p:contentPart>
        </mc:Choice>
        <mc:Fallback xmlns="">
          <p:pic>
            <p:nvPicPr>
              <p:cNvPr id="3" name="Ink 2">
                <a:extLst>
                  <a:ext uri="{FF2B5EF4-FFF2-40B4-BE49-F238E27FC236}">
                    <a16:creationId xmlns:a16="http://schemas.microsoft.com/office/drawing/2014/main" id="{834360B1-A5D8-463D-B230-D84A18A74D43}"/>
                  </a:ext>
                </a:extLst>
              </p:cNvPr>
              <p:cNvPicPr/>
              <p:nvPr/>
            </p:nvPicPr>
            <p:blipFill>
              <a:blip r:embed="rId5"/>
              <a:stretch>
                <a:fillRect/>
              </a:stretch>
            </p:blipFill>
            <p:spPr>
              <a:xfrm>
                <a:off x="4833720" y="4638600"/>
                <a:ext cx="653760" cy="171720"/>
              </a:xfrm>
              <a:prstGeom prst="rect">
                <a:avLst/>
              </a:prstGeom>
            </p:spPr>
          </p:pic>
        </mc:Fallback>
      </mc:AlternateContent>
    </p:spTree>
    <p:extLst>
      <p:ext uri="{BB962C8B-B14F-4D97-AF65-F5344CB8AC3E}">
        <p14:creationId xmlns:p14="http://schemas.microsoft.com/office/powerpoint/2010/main" val="67332103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CBC708-32E1-479E-9B52-5B0A091D262A}"/>
              </a:ext>
            </a:extLst>
          </p:cNvPr>
          <p:cNvSpPr/>
          <p:nvPr/>
        </p:nvSpPr>
        <p:spPr>
          <a:xfrm>
            <a:off x="4636546" y="-25660"/>
            <a:ext cx="1990165" cy="830997"/>
          </a:xfrm>
          <a:prstGeom prst="rect">
            <a:avLst/>
          </a:prstGeom>
        </p:spPr>
        <p:txBody>
          <a:bodyPr wrap="square">
            <a:spAutoFit/>
          </a:bodyPr>
          <a:lstStyle/>
          <a:p>
            <a:r>
              <a:rPr lang="en-US" sz="4800" b="1" i="1" dirty="0">
                <a:solidFill>
                  <a:srgbClr val="002060"/>
                </a:solidFill>
              </a:rPr>
              <a:t>B-Tree</a:t>
            </a:r>
            <a:endParaRPr lang="en-PK" sz="3200" b="1" i="1" dirty="0">
              <a:solidFill>
                <a:srgbClr val="002060"/>
              </a:solidFill>
              <a:effectLst>
                <a:outerShdw blurRad="38100" dist="38100" dir="2700000" algn="tl">
                  <a:srgbClr val="000000">
                    <a:alpha val="43137"/>
                  </a:srgbClr>
                </a:outerShdw>
              </a:effectLst>
            </a:endParaRPr>
          </a:p>
        </p:txBody>
      </p:sp>
      <p:sp>
        <p:nvSpPr>
          <p:cNvPr id="16" name="Subtitle 2">
            <a:extLst>
              <a:ext uri="{FF2B5EF4-FFF2-40B4-BE49-F238E27FC236}">
                <a16:creationId xmlns:a16="http://schemas.microsoft.com/office/drawing/2014/main" id="{A0B5FC00-7BDA-45FC-A961-36819E811F8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2" name="Rectangle 1">
            <a:extLst>
              <a:ext uri="{FF2B5EF4-FFF2-40B4-BE49-F238E27FC236}">
                <a16:creationId xmlns:a16="http://schemas.microsoft.com/office/drawing/2014/main" id="{A0F602B6-9A36-43AF-B2B0-60636A79E689}"/>
              </a:ext>
            </a:extLst>
          </p:cNvPr>
          <p:cNvSpPr/>
          <p:nvPr/>
        </p:nvSpPr>
        <p:spPr>
          <a:xfrm>
            <a:off x="0" y="577699"/>
            <a:ext cx="11553713" cy="1631216"/>
          </a:xfrm>
          <a:prstGeom prst="rect">
            <a:avLst/>
          </a:prstGeom>
        </p:spPr>
        <p:txBody>
          <a:bodyPr wrap="square">
            <a:spAutoFit/>
          </a:bodyPr>
          <a:lstStyle/>
          <a:p>
            <a:r>
              <a:rPr lang="en-US" sz="2000" dirty="0"/>
              <a:t>In search trees like binary search tree, AVL Tree, Red-Black tree, etc., every node contains only one value (key) and a maximum of two children. But there is a special type of search tree called B-Tree in which a node contains more than one value (key) and more than two children. B-Tree was developed in the year 1972 by Bayer and McCreight with the name Height Balanced m-way Search Tree. Later it was named as B-Tree.</a:t>
            </a:r>
          </a:p>
          <a:p>
            <a:endParaRPr lang="en-US" sz="2000" dirty="0"/>
          </a:p>
        </p:txBody>
      </p:sp>
      <p:sp>
        <p:nvSpPr>
          <p:cNvPr id="4" name="Rectangle 3">
            <a:extLst>
              <a:ext uri="{FF2B5EF4-FFF2-40B4-BE49-F238E27FC236}">
                <a16:creationId xmlns:a16="http://schemas.microsoft.com/office/drawing/2014/main" id="{AEBACBDD-711E-415F-89EA-A9C273ADF151}"/>
              </a:ext>
            </a:extLst>
          </p:cNvPr>
          <p:cNvSpPr/>
          <p:nvPr/>
        </p:nvSpPr>
        <p:spPr>
          <a:xfrm>
            <a:off x="132677" y="1901761"/>
            <a:ext cx="11926645" cy="2308324"/>
          </a:xfrm>
          <a:prstGeom prst="rect">
            <a:avLst/>
          </a:prstGeom>
        </p:spPr>
        <p:txBody>
          <a:bodyPr wrap="square">
            <a:spAutoFit/>
          </a:bodyPr>
          <a:lstStyle/>
          <a:p>
            <a:r>
              <a:rPr lang="en-US" sz="2400" dirty="0"/>
              <a:t>1 - All leaf nodes must be at same level.</a:t>
            </a:r>
          </a:p>
          <a:p>
            <a:r>
              <a:rPr lang="en-US" sz="2400" dirty="0"/>
              <a:t>2 - All nodes except root must have at least [m/2]-1 keys and maximum of m-1 keys.</a:t>
            </a:r>
          </a:p>
          <a:p>
            <a:r>
              <a:rPr lang="en-US" sz="2400" dirty="0"/>
              <a:t>3 - All non leaf nodes except root (i.e. all internal nodes) must have at least m/2 children.</a:t>
            </a:r>
          </a:p>
          <a:p>
            <a:r>
              <a:rPr lang="en-US" sz="2400" dirty="0"/>
              <a:t>4 - If the root node is a non leaf node, then it must have at least 2 children.</a:t>
            </a:r>
          </a:p>
          <a:p>
            <a:r>
              <a:rPr lang="en-US" sz="2400" dirty="0"/>
              <a:t>5 - A non leaf node with n-1 keys must have n number of children.</a:t>
            </a:r>
          </a:p>
          <a:p>
            <a:r>
              <a:rPr lang="en-US" sz="2400" dirty="0"/>
              <a:t>6 - All the key values in a node must be in Ascending Order.</a:t>
            </a:r>
          </a:p>
        </p:txBody>
      </p:sp>
      <p:pic>
        <p:nvPicPr>
          <p:cNvPr id="7" name="Picture 6">
            <a:extLst>
              <a:ext uri="{FF2B5EF4-FFF2-40B4-BE49-F238E27FC236}">
                <a16:creationId xmlns:a16="http://schemas.microsoft.com/office/drawing/2014/main" id="{445272FB-1A58-4F83-A289-E2A7193D1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0206" y="4210085"/>
            <a:ext cx="3334215" cy="143847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CAA2CE0-3E82-4FF5-B156-5CB906FFA9D3}"/>
                  </a:ext>
                </a:extLst>
              </p14:cNvPr>
              <p14:cNvContentPartPr/>
              <p14:nvPr/>
            </p14:nvContentPartPr>
            <p14:xfrm>
              <a:off x="1354680" y="1862640"/>
              <a:ext cx="10388880" cy="3641040"/>
            </p14:xfrm>
          </p:contentPart>
        </mc:Choice>
        <mc:Fallback xmlns="">
          <p:pic>
            <p:nvPicPr>
              <p:cNvPr id="3" name="Ink 2">
                <a:extLst>
                  <a:ext uri="{FF2B5EF4-FFF2-40B4-BE49-F238E27FC236}">
                    <a16:creationId xmlns:a16="http://schemas.microsoft.com/office/drawing/2014/main" id="{9CAA2CE0-3E82-4FF5-B156-5CB906FFA9D3}"/>
                  </a:ext>
                </a:extLst>
              </p:cNvPr>
              <p:cNvPicPr/>
              <p:nvPr/>
            </p:nvPicPr>
            <p:blipFill>
              <a:blip r:embed="rId6"/>
              <a:stretch>
                <a:fillRect/>
              </a:stretch>
            </p:blipFill>
            <p:spPr>
              <a:xfrm>
                <a:off x="1345320" y="1853280"/>
                <a:ext cx="10407600" cy="3659760"/>
              </a:xfrm>
              <a:prstGeom prst="rect">
                <a:avLst/>
              </a:prstGeom>
            </p:spPr>
          </p:pic>
        </mc:Fallback>
      </mc:AlternateContent>
    </p:spTree>
    <p:extLst>
      <p:ext uri="{BB962C8B-B14F-4D97-AF65-F5344CB8AC3E}">
        <p14:creationId xmlns:p14="http://schemas.microsoft.com/office/powerpoint/2010/main" val="361082688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CBC708-32E1-479E-9B52-5B0A091D262A}"/>
              </a:ext>
            </a:extLst>
          </p:cNvPr>
          <p:cNvSpPr/>
          <p:nvPr/>
        </p:nvSpPr>
        <p:spPr>
          <a:xfrm>
            <a:off x="3184263" y="0"/>
            <a:ext cx="8682558" cy="830997"/>
          </a:xfrm>
          <a:prstGeom prst="rect">
            <a:avLst/>
          </a:prstGeom>
        </p:spPr>
        <p:txBody>
          <a:bodyPr wrap="square">
            <a:spAutoFit/>
          </a:bodyPr>
          <a:lstStyle/>
          <a:p>
            <a:r>
              <a:rPr lang="en-US" sz="4800" b="1" i="1" dirty="0">
                <a:solidFill>
                  <a:srgbClr val="002060"/>
                </a:solidFill>
              </a:rPr>
              <a:t>B-Tree Insert/Create Operations</a:t>
            </a:r>
            <a:endParaRPr lang="en-PK" sz="3200" b="1" i="1" dirty="0">
              <a:solidFill>
                <a:srgbClr val="002060"/>
              </a:solidFill>
              <a:effectLst>
                <a:outerShdw blurRad="38100" dist="38100" dir="2700000" algn="tl">
                  <a:srgbClr val="000000">
                    <a:alpha val="43137"/>
                  </a:srgbClr>
                </a:outerShdw>
              </a:effectLst>
            </a:endParaRPr>
          </a:p>
        </p:txBody>
      </p:sp>
      <p:sp>
        <p:nvSpPr>
          <p:cNvPr id="16" name="Subtitle 2">
            <a:extLst>
              <a:ext uri="{FF2B5EF4-FFF2-40B4-BE49-F238E27FC236}">
                <a16:creationId xmlns:a16="http://schemas.microsoft.com/office/drawing/2014/main" id="{A0B5FC00-7BDA-45FC-A961-36819E811F8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445272FB-1A58-4F83-A289-E2A7193D1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053" y="830997"/>
            <a:ext cx="3334215" cy="1438476"/>
          </a:xfrm>
          <a:prstGeom prst="rect">
            <a:avLst/>
          </a:prstGeom>
        </p:spPr>
      </p:pic>
      <p:sp>
        <p:nvSpPr>
          <p:cNvPr id="3" name="Rectangle 2">
            <a:extLst>
              <a:ext uri="{FF2B5EF4-FFF2-40B4-BE49-F238E27FC236}">
                <a16:creationId xmlns:a16="http://schemas.microsoft.com/office/drawing/2014/main" id="{CBEEBB74-D6C2-4A35-9171-B9E405713FF0}"/>
              </a:ext>
            </a:extLst>
          </p:cNvPr>
          <p:cNvSpPr/>
          <p:nvPr/>
        </p:nvSpPr>
        <p:spPr>
          <a:xfrm>
            <a:off x="325179" y="695744"/>
            <a:ext cx="6011075" cy="461665"/>
          </a:xfrm>
          <a:prstGeom prst="rect">
            <a:avLst/>
          </a:prstGeom>
        </p:spPr>
        <p:txBody>
          <a:bodyPr wrap="square">
            <a:spAutoFit/>
          </a:bodyPr>
          <a:lstStyle/>
          <a:p>
            <a:r>
              <a:rPr lang="en-US" sz="2400" dirty="0"/>
              <a:t>12, 14, 16, 18, 20, 10, 22, 8, 2, 23, 50, 3, 17</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828161D-CDAF-4EB8-A680-F797DEEC9C28}"/>
                  </a:ext>
                </a:extLst>
              </p14:cNvPr>
              <p14:cNvContentPartPr/>
              <p14:nvPr/>
            </p14:nvContentPartPr>
            <p14:xfrm>
              <a:off x="321840" y="727920"/>
              <a:ext cx="10922400" cy="5165280"/>
            </p14:xfrm>
          </p:contentPart>
        </mc:Choice>
        <mc:Fallback xmlns="">
          <p:pic>
            <p:nvPicPr>
              <p:cNvPr id="2" name="Ink 1">
                <a:extLst>
                  <a:ext uri="{FF2B5EF4-FFF2-40B4-BE49-F238E27FC236}">
                    <a16:creationId xmlns:a16="http://schemas.microsoft.com/office/drawing/2014/main" id="{E828161D-CDAF-4EB8-A680-F797DEEC9C28}"/>
                  </a:ext>
                </a:extLst>
              </p:cNvPr>
              <p:cNvPicPr/>
              <p:nvPr/>
            </p:nvPicPr>
            <p:blipFill>
              <a:blip r:embed="rId6"/>
              <a:stretch>
                <a:fillRect/>
              </a:stretch>
            </p:blipFill>
            <p:spPr>
              <a:xfrm>
                <a:off x="312480" y="718560"/>
                <a:ext cx="10941120" cy="5184000"/>
              </a:xfrm>
              <a:prstGeom prst="rect">
                <a:avLst/>
              </a:prstGeom>
            </p:spPr>
          </p:pic>
        </mc:Fallback>
      </mc:AlternateContent>
    </p:spTree>
    <p:extLst>
      <p:ext uri="{BB962C8B-B14F-4D97-AF65-F5344CB8AC3E}">
        <p14:creationId xmlns:p14="http://schemas.microsoft.com/office/powerpoint/2010/main" val="55084406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34360B1-A5D8-463D-B230-D84A18A74D43}"/>
                  </a:ext>
                </a:extLst>
              </p14:cNvPr>
              <p14:cNvContentPartPr/>
              <p14:nvPr/>
            </p14:nvContentPartPr>
            <p14:xfrm>
              <a:off x="4843080" y="4647960"/>
              <a:ext cx="635040" cy="153000"/>
            </p14:xfrm>
          </p:contentPart>
        </mc:Choice>
        <mc:Fallback xmlns="">
          <p:pic>
            <p:nvPicPr>
              <p:cNvPr id="3" name="Ink 2">
                <a:extLst>
                  <a:ext uri="{FF2B5EF4-FFF2-40B4-BE49-F238E27FC236}">
                    <a16:creationId xmlns:a16="http://schemas.microsoft.com/office/drawing/2014/main" id="{834360B1-A5D8-463D-B230-D84A18A74D43}"/>
                  </a:ext>
                </a:extLst>
              </p:cNvPr>
              <p:cNvPicPr/>
              <p:nvPr/>
            </p:nvPicPr>
            <p:blipFill>
              <a:blip r:embed="rId5"/>
              <a:stretch>
                <a:fillRect/>
              </a:stretch>
            </p:blipFill>
            <p:spPr>
              <a:xfrm>
                <a:off x="4833720" y="4638600"/>
                <a:ext cx="653760" cy="171720"/>
              </a:xfrm>
              <a:prstGeom prst="rect">
                <a:avLst/>
              </a:prstGeom>
            </p:spPr>
          </p:pic>
        </mc:Fallback>
      </mc:AlternateContent>
    </p:spTree>
    <p:extLst>
      <p:ext uri="{BB962C8B-B14F-4D97-AF65-F5344CB8AC3E}">
        <p14:creationId xmlns:p14="http://schemas.microsoft.com/office/powerpoint/2010/main" val="293503718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CBC708-32E1-479E-9B52-5B0A091D262A}"/>
              </a:ext>
            </a:extLst>
          </p:cNvPr>
          <p:cNvSpPr/>
          <p:nvPr/>
        </p:nvSpPr>
        <p:spPr>
          <a:xfrm>
            <a:off x="1027914" y="0"/>
            <a:ext cx="10838907" cy="830997"/>
          </a:xfrm>
          <a:prstGeom prst="rect">
            <a:avLst/>
          </a:prstGeom>
        </p:spPr>
        <p:txBody>
          <a:bodyPr wrap="square">
            <a:spAutoFit/>
          </a:bodyPr>
          <a:lstStyle/>
          <a:p>
            <a:r>
              <a:rPr lang="en-US" sz="4800" b="1" i="1" dirty="0">
                <a:solidFill>
                  <a:srgbClr val="002060"/>
                </a:solidFill>
              </a:rPr>
              <a:t>B-Tree Delete Operations and Search</a:t>
            </a:r>
            <a:endParaRPr lang="en-PK" sz="3200" b="1" i="1" dirty="0">
              <a:solidFill>
                <a:srgbClr val="002060"/>
              </a:solidFill>
              <a:effectLst>
                <a:outerShdw blurRad="38100" dist="38100" dir="2700000" algn="tl">
                  <a:srgbClr val="000000">
                    <a:alpha val="43137"/>
                  </a:srgbClr>
                </a:outerShdw>
              </a:effectLst>
            </a:endParaRPr>
          </a:p>
        </p:txBody>
      </p:sp>
      <p:sp>
        <p:nvSpPr>
          <p:cNvPr id="16" name="Subtitle 2">
            <a:extLst>
              <a:ext uri="{FF2B5EF4-FFF2-40B4-BE49-F238E27FC236}">
                <a16:creationId xmlns:a16="http://schemas.microsoft.com/office/drawing/2014/main" id="{A0B5FC00-7BDA-45FC-A961-36819E811F89}"/>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445272FB-1A58-4F83-A289-E2A7193D1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053" y="830997"/>
            <a:ext cx="3334215" cy="1438476"/>
          </a:xfrm>
          <a:prstGeom prst="rect">
            <a:avLst/>
          </a:prstGeom>
        </p:spPr>
      </p:pic>
      <p:sp>
        <p:nvSpPr>
          <p:cNvPr id="3" name="Rectangle 2">
            <a:extLst>
              <a:ext uri="{FF2B5EF4-FFF2-40B4-BE49-F238E27FC236}">
                <a16:creationId xmlns:a16="http://schemas.microsoft.com/office/drawing/2014/main" id="{CBEEBB74-D6C2-4A35-9171-B9E405713FF0}"/>
              </a:ext>
            </a:extLst>
          </p:cNvPr>
          <p:cNvSpPr/>
          <p:nvPr/>
        </p:nvSpPr>
        <p:spPr>
          <a:xfrm>
            <a:off x="325179" y="695744"/>
            <a:ext cx="6011075" cy="461665"/>
          </a:xfrm>
          <a:prstGeom prst="rect">
            <a:avLst/>
          </a:prstGeom>
        </p:spPr>
        <p:txBody>
          <a:bodyPr wrap="square">
            <a:spAutoFit/>
          </a:bodyPr>
          <a:lstStyle/>
          <a:p>
            <a:r>
              <a:rPr lang="en-US" sz="2400" dirty="0"/>
              <a:t>12, 14, 16, 18, 20, 10, 22, 8, 2, 23, 50, 3, 17</a:t>
            </a:r>
          </a:p>
        </p:txBody>
      </p:sp>
      <p:pic>
        <p:nvPicPr>
          <p:cNvPr id="6" name="Picture 5">
            <a:extLst>
              <a:ext uri="{FF2B5EF4-FFF2-40B4-BE49-F238E27FC236}">
                <a16:creationId xmlns:a16="http://schemas.microsoft.com/office/drawing/2014/main" id="{8DD19977-F1E1-4F97-BF8C-A4BC5CEB8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4899" y="798821"/>
            <a:ext cx="3334215" cy="1438476"/>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D26A1BA-0C89-467A-BE37-57CB4481475A}"/>
                  </a:ext>
                </a:extLst>
              </p14:cNvPr>
              <p14:cNvContentPartPr/>
              <p14:nvPr/>
            </p14:nvContentPartPr>
            <p14:xfrm>
              <a:off x="241686" y="695744"/>
              <a:ext cx="10922400" cy="5165280"/>
            </p14:xfrm>
          </p:contentPart>
        </mc:Choice>
        <mc:Fallback xmlns="">
          <p:pic>
            <p:nvPicPr>
              <p:cNvPr id="9" name="Ink 8">
                <a:extLst>
                  <a:ext uri="{FF2B5EF4-FFF2-40B4-BE49-F238E27FC236}">
                    <a16:creationId xmlns:a16="http://schemas.microsoft.com/office/drawing/2014/main" id="{2D26A1BA-0C89-467A-BE37-57CB4481475A}"/>
                  </a:ext>
                </a:extLst>
              </p:cNvPr>
              <p:cNvPicPr/>
              <p:nvPr/>
            </p:nvPicPr>
            <p:blipFill>
              <a:blip r:embed="rId6"/>
              <a:stretch>
                <a:fillRect/>
              </a:stretch>
            </p:blipFill>
            <p:spPr>
              <a:xfrm>
                <a:off x="232326" y="686384"/>
                <a:ext cx="10941120" cy="5184000"/>
              </a:xfrm>
              <a:prstGeom prst="rect">
                <a:avLst/>
              </a:prstGeom>
            </p:spPr>
          </p:pic>
        </mc:Fallback>
      </mc:AlternateContent>
      <p:sp>
        <p:nvSpPr>
          <p:cNvPr id="2" name="Rectangle 1">
            <a:extLst>
              <a:ext uri="{FF2B5EF4-FFF2-40B4-BE49-F238E27FC236}">
                <a16:creationId xmlns:a16="http://schemas.microsoft.com/office/drawing/2014/main" id="{C3CDAA37-A466-4D04-854F-C069A2CEC43A}"/>
              </a:ext>
            </a:extLst>
          </p:cNvPr>
          <p:cNvSpPr/>
          <p:nvPr/>
        </p:nvSpPr>
        <p:spPr>
          <a:xfrm>
            <a:off x="8461684" y="2442106"/>
            <a:ext cx="3608396" cy="461665"/>
          </a:xfrm>
          <a:prstGeom prst="rect">
            <a:avLst/>
          </a:prstGeom>
        </p:spPr>
        <p:txBody>
          <a:bodyPr wrap="square">
            <a:spAutoFit/>
          </a:bodyPr>
          <a:lstStyle/>
          <a:p>
            <a:r>
              <a:rPr lang="en-PK" sz="2400" b="1" i="1" dirty="0">
                <a:effectLst>
                  <a:outerShdw blurRad="38100" dist="38100" dir="2700000" algn="tl">
                    <a:srgbClr val="000000">
                      <a:alpha val="43137"/>
                    </a:srgbClr>
                  </a:outerShdw>
                </a:effectLst>
                <a:highlight>
                  <a:srgbClr val="FFFF00"/>
                </a:highlight>
              </a:rPr>
              <a:t>Delete 2, 22, 16, 12 and 8</a:t>
            </a:r>
          </a:p>
        </p:txBody>
      </p:sp>
    </p:spTree>
    <p:extLst>
      <p:ext uri="{BB962C8B-B14F-4D97-AF65-F5344CB8AC3E}">
        <p14:creationId xmlns:p14="http://schemas.microsoft.com/office/powerpoint/2010/main" val="186728190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34360B1-A5D8-463D-B230-D84A18A74D43}"/>
                  </a:ext>
                </a:extLst>
              </p14:cNvPr>
              <p14:cNvContentPartPr/>
              <p14:nvPr/>
            </p14:nvContentPartPr>
            <p14:xfrm>
              <a:off x="4843080" y="4647960"/>
              <a:ext cx="635040" cy="153000"/>
            </p14:xfrm>
          </p:contentPart>
        </mc:Choice>
        <mc:Fallback xmlns="">
          <p:pic>
            <p:nvPicPr>
              <p:cNvPr id="3" name="Ink 2">
                <a:extLst>
                  <a:ext uri="{FF2B5EF4-FFF2-40B4-BE49-F238E27FC236}">
                    <a16:creationId xmlns:a16="http://schemas.microsoft.com/office/drawing/2014/main" id="{834360B1-A5D8-463D-B230-D84A18A74D43}"/>
                  </a:ext>
                </a:extLst>
              </p:cNvPr>
              <p:cNvPicPr/>
              <p:nvPr/>
            </p:nvPicPr>
            <p:blipFill>
              <a:blip r:embed="rId5"/>
              <a:stretch>
                <a:fillRect/>
              </a:stretch>
            </p:blipFill>
            <p:spPr>
              <a:xfrm>
                <a:off x="4833720" y="4638600"/>
                <a:ext cx="653760" cy="171720"/>
              </a:xfrm>
              <a:prstGeom prst="rect">
                <a:avLst/>
              </a:prstGeom>
            </p:spPr>
          </p:pic>
        </mc:Fallback>
      </mc:AlternateContent>
    </p:spTree>
    <p:extLst>
      <p:ext uri="{BB962C8B-B14F-4D97-AF65-F5344CB8AC3E}">
        <p14:creationId xmlns:p14="http://schemas.microsoft.com/office/powerpoint/2010/main" val="389006010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73" y="1054393"/>
            <a:ext cx="11975054" cy="931511"/>
          </a:xfrm>
        </p:spPr>
        <p:txBody>
          <a:bodyPr>
            <a:noAutofit/>
          </a:bodyPr>
          <a:lstStyle/>
          <a:p>
            <a:r>
              <a:rPr lang="en-US" b="1" i="1" dirty="0">
                <a:solidFill>
                  <a:srgbClr val="002060"/>
                </a:solidFill>
                <a:effectLst>
                  <a:outerShdw blurRad="38100" dist="38100" dir="2700000" algn="tl">
                    <a:srgbClr val="000000">
                      <a:alpha val="43137"/>
                    </a:srgbClr>
                  </a:outerShdw>
                </a:effectLst>
              </a:rPr>
              <a:t>Tree Data Structure (Non Linear)</a:t>
            </a:r>
            <a:br>
              <a:rPr lang="en-US" b="1" i="1" dirty="0">
                <a:solidFill>
                  <a:srgbClr val="002060"/>
                </a:solidFill>
                <a:effectLst>
                  <a:outerShdw blurRad="38100" dist="38100" dir="2700000" algn="tl">
                    <a:srgbClr val="000000">
                      <a:alpha val="43137"/>
                    </a:srgbClr>
                  </a:outerShdw>
                </a:effectLst>
              </a:rPr>
            </a:br>
            <a:r>
              <a:rPr lang="en-US" b="1" i="1" dirty="0">
                <a:solidFill>
                  <a:srgbClr val="002060"/>
                </a:solidFill>
                <a:effectLst>
                  <a:outerShdw blurRad="38100" dist="38100" dir="2700000" algn="tl">
                    <a:srgbClr val="000000">
                      <a:alpha val="43137"/>
                    </a:srgbClr>
                  </a:outerShdw>
                </a:effectLst>
              </a:rPr>
              <a:t>Advantages</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5BD92AEB-1F41-4C54-A6F0-7A86C7BA255A}"/>
              </a:ext>
            </a:extLst>
          </p:cNvPr>
          <p:cNvSpPr/>
          <p:nvPr/>
        </p:nvSpPr>
        <p:spPr>
          <a:xfrm>
            <a:off x="216946" y="750708"/>
            <a:ext cx="11758108" cy="461665"/>
          </a:xfrm>
          <a:prstGeom prst="rect">
            <a:avLst/>
          </a:prstGeom>
        </p:spPr>
        <p:txBody>
          <a:bodyPr wrap="square">
            <a:spAutoFit/>
          </a:bodyPr>
          <a:lstStyle/>
          <a:p>
            <a:pPr algn="just"/>
            <a:endParaRPr lang="en-US" sz="2400" dirty="0"/>
          </a:p>
        </p:txBody>
      </p:sp>
      <p:sp>
        <p:nvSpPr>
          <p:cNvPr id="6" name="Rectangle 5">
            <a:extLst>
              <a:ext uri="{FF2B5EF4-FFF2-40B4-BE49-F238E27FC236}">
                <a16:creationId xmlns:a16="http://schemas.microsoft.com/office/drawing/2014/main" id="{31887889-7F49-4131-B901-E8AAE1EB7D03}"/>
              </a:ext>
            </a:extLst>
          </p:cNvPr>
          <p:cNvSpPr/>
          <p:nvPr/>
        </p:nvSpPr>
        <p:spPr>
          <a:xfrm>
            <a:off x="1972235" y="2890391"/>
            <a:ext cx="6096000" cy="1908215"/>
          </a:xfrm>
          <a:prstGeom prst="rect">
            <a:avLst/>
          </a:prstGeom>
        </p:spPr>
        <p:txBody>
          <a:bodyPr>
            <a:spAutoFit/>
          </a:bodyPr>
          <a:lstStyle/>
          <a:p>
            <a:r>
              <a:rPr lang="en-US" sz="2800" b="1" i="1" dirty="0">
                <a:hlinkClick r:id="rId2"/>
              </a:rPr>
              <a:t>Link: </a:t>
            </a:r>
          </a:p>
          <a:p>
            <a:endParaRPr lang="en-US" dirty="0"/>
          </a:p>
          <a:p>
            <a:r>
              <a:rPr lang="en-US" dirty="0">
                <a:hlinkClick r:id="rId3"/>
              </a:rPr>
              <a:t>https://www.gatevidyalay.com/binary-search-tree-insertion-bst-deletion/</a:t>
            </a:r>
            <a:endParaRPr lang="en-US" dirty="0"/>
          </a:p>
          <a:p>
            <a:endParaRPr lang="en-US" dirty="0"/>
          </a:p>
          <a:p>
            <a:r>
              <a:rPr lang="en-IN" dirty="0">
                <a:hlinkClick r:id="rId4"/>
              </a:rPr>
              <a:t>http://jcsites.juniata.edu/faculty/kruse/cs240/bintree.htm</a:t>
            </a:r>
            <a:endParaRPr lang="en-US" dirty="0"/>
          </a:p>
        </p:txBody>
      </p:sp>
    </p:spTree>
    <p:extLst>
      <p:ext uri="{BB962C8B-B14F-4D97-AF65-F5344CB8AC3E}">
        <p14:creationId xmlns:p14="http://schemas.microsoft.com/office/powerpoint/2010/main" val="32160012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dirty="0">
                <a:effectLst>
                  <a:outerShdw blurRad="38100" dist="38100" dir="2700000" algn="tl">
                    <a:srgbClr val="000000">
                      <a:alpha val="43137"/>
                    </a:srgbClr>
                  </a:outerShdw>
                </a:effectLst>
              </a:rPr>
              <a:t>Time Complexity</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114747" y="896937"/>
            <a:ext cx="11618259" cy="4524315"/>
          </a:xfrm>
          <a:prstGeom prst="rect">
            <a:avLst/>
          </a:prstGeom>
          <a:noFill/>
        </p:spPr>
        <p:txBody>
          <a:bodyPr wrap="square" rtlCol="0">
            <a:spAutoFit/>
          </a:bodyPr>
          <a:lstStyle/>
          <a:p>
            <a:pPr algn="ctr"/>
            <a:r>
              <a:rPr lang="en-US" sz="4400" b="1" i="1" dirty="0">
                <a:solidFill>
                  <a:schemeClr val="tx2"/>
                </a:solidFill>
                <a:effectLst>
                  <a:outerShdw blurRad="38100" dist="38100" dir="2700000" algn="tl">
                    <a:srgbClr val="000000">
                      <a:alpha val="43137"/>
                    </a:srgbClr>
                  </a:outerShdw>
                </a:effectLst>
              </a:rPr>
              <a:t>Cases</a:t>
            </a:r>
            <a:endParaRPr lang="en-US" sz="3200" b="1" i="1" dirty="0">
              <a:solidFill>
                <a:schemeClr val="tx2"/>
              </a:solidFill>
              <a:effectLst>
                <a:outerShdw blurRad="38100" dist="38100" dir="2700000" algn="tl">
                  <a:srgbClr val="000000">
                    <a:alpha val="43137"/>
                  </a:srgbClr>
                </a:outerShdw>
              </a:effectLst>
            </a:endParaRPr>
          </a:p>
          <a:p>
            <a:pPr algn="ctr"/>
            <a:r>
              <a:rPr lang="en-US" sz="6600" b="1" i="1" dirty="0">
                <a:solidFill>
                  <a:schemeClr val="accent2"/>
                </a:solidFill>
                <a:effectLst>
                  <a:outerShdw blurRad="38100" dist="38100" dir="2700000" algn="tl">
                    <a:srgbClr val="000000">
                      <a:alpha val="43137"/>
                    </a:srgbClr>
                  </a:outerShdw>
                </a:effectLst>
              </a:rPr>
              <a:t>Best</a:t>
            </a:r>
          </a:p>
          <a:p>
            <a:pPr algn="ctr"/>
            <a:r>
              <a:rPr lang="en-US" sz="6600" b="1" i="1" dirty="0">
                <a:solidFill>
                  <a:schemeClr val="accent2"/>
                </a:solidFill>
                <a:effectLst>
                  <a:outerShdw blurRad="38100" dist="38100" dir="2700000" algn="tl">
                    <a:srgbClr val="000000">
                      <a:alpha val="43137"/>
                    </a:srgbClr>
                  </a:outerShdw>
                </a:effectLst>
              </a:rPr>
              <a:t>Average</a:t>
            </a:r>
          </a:p>
          <a:p>
            <a:pPr algn="ctr"/>
            <a:r>
              <a:rPr lang="en-US" sz="6600" b="1" i="1" dirty="0">
                <a:solidFill>
                  <a:schemeClr val="accent2"/>
                </a:solidFill>
                <a:effectLst>
                  <a:outerShdw blurRad="38100" dist="38100" dir="2700000" algn="tl">
                    <a:srgbClr val="000000">
                      <a:alpha val="43137"/>
                    </a:srgbClr>
                  </a:outerShdw>
                </a:effectLst>
              </a:rPr>
              <a:t>Worst</a:t>
            </a:r>
          </a:p>
          <a:p>
            <a:endParaRPr lang="en-US" sz="2800" b="1" i="1" dirty="0">
              <a:solidFill>
                <a:srgbClr val="7030A0"/>
              </a:solidFill>
              <a:effectLst>
                <a:outerShdw blurRad="38100" dist="38100" dir="2700000" algn="tl">
                  <a:srgbClr val="000000">
                    <a:alpha val="43137"/>
                  </a:srgbClr>
                </a:outerShdw>
              </a:effectLst>
            </a:endParaRPr>
          </a:p>
          <a:p>
            <a:endParaRPr lang="en-US" dirty="0"/>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Tree>
    <p:extLst>
      <p:ext uri="{BB962C8B-B14F-4D97-AF65-F5344CB8AC3E}">
        <p14:creationId xmlns:p14="http://schemas.microsoft.com/office/powerpoint/2010/main" val="1983095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3949" y="43032"/>
            <a:ext cx="9014908" cy="1344707"/>
          </a:xfrm>
        </p:spPr>
        <p:txBody>
          <a:bodyPr>
            <a:noAutofit/>
          </a:bodyPr>
          <a:lstStyle/>
          <a:p>
            <a:r>
              <a:rPr lang="en-US" sz="4400" b="1" i="1" dirty="0"/>
              <a:t>What is Data Structure</a:t>
            </a:r>
            <a:br>
              <a:rPr lang="en-US" sz="4400" b="1" i="1" dirty="0"/>
            </a:br>
            <a:r>
              <a:rPr lang="en-US" sz="4400" b="1" i="1" dirty="0"/>
              <a:t>&amp; Algorithm and Pseudocode</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a:t>
            </a:r>
            <a:r>
              <a:rPr lang="en-US" b="1" dirty="0" err="1">
                <a:solidFill>
                  <a:schemeClr val="accent6"/>
                </a:solidFill>
              </a:rPr>
              <a:t>Channal</a:t>
            </a:r>
            <a:r>
              <a:rPr lang="en-US" b="1" dirty="0">
                <a:solidFill>
                  <a:schemeClr val="accent6"/>
                </a:solidFill>
              </a:rPr>
              <a:t>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CC7A2200-AAFB-45CB-B4B3-541367CCC7D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a:off x="6575276" y="1644940"/>
            <a:ext cx="4752527" cy="3568120"/>
          </a:xfrm>
          <a:prstGeom prst="ellipse">
            <a:avLst/>
          </a:prstGeom>
          <a:ln>
            <a:noFill/>
          </a:ln>
          <a:effectLst>
            <a:softEdge rad="112500"/>
          </a:effectLst>
        </p:spPr>
      </p:pic>
      <p:sp>
        <p:nvSpPr>
          <p:cNvPr id="7" name="TextBox 6">
            <a:extLst>
              <a:ext uri="{FF2B5EF4-FFF2-40B4-BE49-F238E27FC236}">
                <a16:creationId xmlns:a16="http://schemas.microsoft.com/office/drawing/2014/main" id="{D6CCB416-B6DC-4FA8-A941-24FE7AEA2B85}"/>
              </a:ext>
            </a:extLst>
          </p:cNvPr>
          <p:cNvSpPr txBox="1"/>
          <p:nvPr/>
        </p:nvSpPr>
        <p:spPr>
          <a:xfrm>
            <a:off x="441064" y="1850315"/>
            <a:ext cx="6250192" cy="3170099"/>
          </a:xfrm>
          <a:prstGeom prst="rect">
            <a:avLst/>
          </a:prstGeom>
          <a:noFill/>
        </p:spPr>
        <p:txBody>
          <a:bodyPr wrap="square" rtlCol="0">
            <a:spAutoFit/>
          </a:bodyPr>
          <a:lstStyle/>
          <a:p>
            <a:r>
              <a:rPr lang="en-US" sz="4000" b="1" dirty="0"/>
              <a:t>Purpose of this course</a:t>
            </a:r>
          </a:p>
          <a:p>
            <a:r>
              <a:rPr lang="en-US" sz="4000" b="1" dirty="0"/>
              <a:t>Learn </a:t>
            </a:r>
            <a:r>
              <a:rPr lang="en-US" sz="4000" b="1" i="1" dirty="0">
                <a:solidFill>
                  <a:srgbClr val="C00000"/>
                </a:solidFill>
              </a:rPr>
              <a:t>Data Structure and Algorithm</a:t>
            </a:r>
          </a:p>
          <a:p>
            <a:r>
              <a:rPr lang="en-US" sz="4000" b="1" dirty="0"/>
              <a:t>(Both way) Learn to Pass and Pass to get </a:t>
            </a:r>
            <a:r>
              <a:rPr lang="en-US" sz="4000" b="1" dirty="0">
                <a:solidFill>
                  <a:srgbClr val="C00000"/>
                </a:solidFill>
              </a:rPr>
              <a:t>Job!</a:t>
            </a:r>
            <a:endParaRPr lang="en-US" dirty="0">
              <a:solidFill>
                <a:srgbClr val="C00000"/>
              </a:solidFill>
            </a:endParaRPr>
          </a:p>
        </p:txBody>
      </p:sp>
    </p:spTree>
    <p:extLst>
      <p:ext uri="{BB962C8B-B14F-4D97-AF65-F5344CB8AC3E}">
        <p14:creationId xmlns:p14="http://schemas.microsoft.com/office/powerpoint/2010/main" val="32108960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dirty="0">
                <a:effectLst>
                  <a:outerShdw blurRad="38100" dist="38100" dir="2700000" algn="tl">
                    <a:srgbClr val="000000">
                      <a:alpha val="43137"/>
                    </a:srgbClr>
                  </a:outerShdw>
                </a:effectLst>
              </a:rPr>
              <a:t>Time Complexity, Example</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1737362" y="1866089"/>
            <a:ext cx="7756261" cy="3477875"/>
          </a:xfrm>
          <a:prstGeom prst="rect">
            <a:avLst/>
          </a:prstGeom>
          <a:noFill/>
        </p:spPr>
        <p:txBody>
          <a:bodyPr wrap="square" rtlCol="0">
            <a:spAutoFit/>
          </a:bodyPr>
          <a:lstStyle/>
          <a:p>
            <a:r>
              <a:rPr lang="en-US" sz="3200" dirty="0"/>
              <a:t>Int numbers = array(14,82,4,0,24,28);</a:t>
            </a:r>
          </a:p>
          <a:p>
            <a:r>
              <a:rPr lang="en-US" sz="3200" dirty="0"/>
              <a:t>foreach(numbers as number)</a:t>
            </a:r>
          </a:p>
          <a:p>
            <a:r>
              <a:rPr lang="en-US" sz="3200" dirty="0"/>
              <a:t>{</a:t>
            </a:r>
          </a:p>
          <a:p>
            <a:r>
              <a:rPr lang="en-US" sz="3200" dirty="0"/>
              <a:t>    print $number;</a:t>
            </a:r>
          </a:p>
          <a:p>
            <a:r>
              <a:rPr lang="en-US" sz="3200" dirty="0"/>
              <a:t>}</a:t>
            </a:r>
          </a:p>
          <a:p>
            <a:endParaRPr lang="en-US" sz="3200" dirty="0"/>
          </a:p>
          <a:p>
            <a:pPr algn="ctr"/>
            <a:r>
              <a:rPr lang="pt-BR" sz="2800" dirty="0"/>
              <a:t>time complexity as O(n)</a:t>
            </a:r>
            <a:endParaRPr lang="en-US" sz="4400" dirty="0"/>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Tree>
    <p:extLst>
      <p:ext uri="{BB962C8B-B14F-4D97-AF65-F5344CB8AC3E}">
        <p14:creationId xmlns:p14="http://schemas.microsoft.com/office/powerpoint/2010/main" val="4223731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dirty="0">
                <a:effectLst>
                  <a:outerShdw blurRad="38100" dist="38100" dir="2700000" algn="tl">
                    <a:srgbClr val="000000">
                      <a:alpha val="43137"/>
                    </a:srgbClr>
                  </a:outerShdw>
                </a:effectLst>
              </a:rPr>
              <a:t>Time Complexity, Example</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650839" y="670465"/>
            <a:ext cx="7756261" cy="5386090"/>
          </a:xfrm>
          <a:prstGeom prst="rect">
            <a:avLst/>
          </a:prstGeom>
          <a:noFill/>
        </p:spPr>
        <p:txBody>
          <a:bodyPr wrap="square" rtlCol="0">
            <a:spAutoFit/>
          </a:bodyPr>
          <a:lstStyle/>
          <a:p>
            <a:r>
              <a:rPr lang="en-US" sz="2000" dirty="0"/>
              <a:t>$numbers = array(14,82,4,0,24,28);</a:t>
            </a:r>
          </a:p>
          <a:p>
            <a:r>
              <a:rPr lang="en-US" sz="2000" dirty="0"/>
              <a:t>foreach(numbers as number1)</a:t>
            </a:r>
          </a:p>
          <a:p>
            <a:r>
              <a:rPr lang="en-US" sz="2000" dirty="0"/>
              <a:t>{</a:t>
            </a:r>
          </a:p>
          <a:p>
            <a:r>
              <a:rPr lang="en-US" sz="2000" dirty="0"/>
              <a:t>    foreach(numbers as number2)</a:t>
            </a:r>
          </a:p>
          <a:p>
            <a:r>
              <a:rPr lang="en-US" sz="2000" dirty="0"/>
              <a:t>    {</a:t>
            </a:r>
          </a:p>
          <a:p>
            <a:r>
              <a:rPr lang="en-US" sz="2000" dirty="0"/>
              <a:t>        if(number1 &gt;= number2)</a:t>
            </a:r>
          </a:p>
          <a:p>
            <a:r>
              <a:rPr lang="en-US" sz="2000" dirty="0"/>
              <a:t>        {</a:t>
            </a:r>
          </a:p>
          <a:p>
            <a:r>
              <a:rPr lang="en-US" sz="2000" dirty="0"/>
              <a:t>            print number1 . " is greater than or equal to " . number2;</a:t>
            </a:r>
          </a:p>
          <a:p>
            <a:r>
              <a:rPr lang="en-US" sz="2000" dirty="0"/>
              <a:t>        }</a:t>
            </a:r>
          </a:p>
          <a:p>
            <a:r>
              <a:rPr lang="en-US" sz="2000" dirty="0"/>
              <a:t>        else</a:t>
            </a:r>
          </a:p>
          <a:p>
            <a:r>
              <a:rPr lang="en-US" sz="2000" dirty="0"/>
              <a:t>        {</a:t>
            </a:r>
          </a:p>
          <a:p>
            <a:r>
              <a:rPr lang="en-US" sz="2000" dirty="0"/>
              <a:t>           print number1 . " is smaller than " . number2;</a:t>
            </a:r>
          </a:p>
          <a:p>
            <a:r>
              <a:rPr lang="en-US" sz="2000" dirty="0"/>
              <a:t>        }</a:t>
            </a:r>
          </a:p>
          <a:p>
            <a:r>
              <a:rPr lang="en-US" sz="2000" dirty="0"/>
              <a:t>    }</a:t>
            </a:r>
          </a:p>
          <a:p>
            <a:r>
              <a:rPr lang="en-US" sz="2000" dirty="0"/>
              <a:t>}</a:t>
            </a:r>
          </a:p>
          <a:p>
            <a:endParaRPr lang="en-US" sz="2000" dirty="0"/>
          </a:p>
          <a:p>
            <a:pPr algn="ctr"/>
            <a:r>
              <a:rPr lang="pt-BR" sz="2400" b="1" i="1" dirty="0"/>
              <a:t>time complexity as O(n²)</a:t>
            </a:r>
            <a:endParaRPr lang="en-US" sz="4000" b="1" i="1" dirty="0"/>
          </a:p>
        </p:txBody>
      </p:sp>
      <p:sp>
        <p:nvSpPr>
          <p:cNvPr id="6" name="Rectangle 5">
            <a:extLst>
              <a:ext uri="{FF2B5EF4-FFF2-40B4-BE49-F238E27FC236}">
                <a16:creationId xmlns:a16="http://schemas.microsoft.com/office/drawing/2014/main" id="{DE7784C6-F40F-46B8-8B59-513CA6F20DFB}"/>
              </a:ext>
            </a:extLst>
          </p:cNvPr>
          <p:cNvSpPr/>
          <p:nvPr/>
        </p:nvSpPr>
        <p:spPr>
          <a:xfrm>
            <a:off x="358586" y="911982"/>
            <a:ext cx="11697150" cy="523220"/>
          </a:xfrm>
          <a:prstGeom prst="rect">
            <a:avLst/>
          </a:prstGeom>
        </p:spPr>
        <p:txBody>
          <a:bodyPr wrap="square">
            <a:spAutoFit/>
          </a:bodyPr>
          <a:lstStyle/>
          <a:p>
            <a:r>
              <a:rPr lang="en-US" sz="2800" dirty="0"/>
              <a:t>	</a:t>
            </a:r>
          </a:p>
        </p:txBody>
      </p:sp>
    </p:spTree>
    <p:extLst>
      <p:ext uri="{BB962C8B-B14F-4D97-AF65-F5344CB8AC3E}">
        <p14:creationId xmlns:p14="http://schemas.microsoft.com/office/powerpoint/2010/main" val="389574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dirty="0"/>
              <a:t>Asymptotic Notations, </a:t>
            </a:r>
            <a:r>
              <a:rPr lang="en-US" sz="4400" b="1" dirty="0">
                <a:effectLst>
                  <a:outerShdw blurRad="38100" dist="38100" dir="2700000" algn="tl">
                    <a:srgbClr val="000000">
                      <a:alpha val="43137"/>
                    </a:srgbClr>
                  </a:outerShdw>
                </a:effectLst>
              </a:rPr>
              <a:t>Time Complexity</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358586" y="1106245"/>
            <a:ext cx="11618259" cy="5262979"/>
          </a:xfrm>
          <a:prstGeom prst="rect">
            <a:avLst/>
          </a:prstGeom>
          <a:noFill/>
        </p:spPr>
        <p:txBody>
          <a:bodyPr wrap="square" rtlCol="0">
            <a:spAutoFit/>
          </a:bodyPr>
          <a:lstStyle/>
          <a:p>
            <a:r>
              <a:rPr lang="en-US" sz="2800" dirty="0"/>
              <a:t>Asymptotic Notations are languages that allow us to analyze an algorithm's running time by identifying its behavior as the input size for the algorithm increases. This is also known as an </a:t>
            </a:r>
            <a:r>
              <a:rPr lang="en-US" sz="2800" b="1" dirty="0"/>
              <a:t>algorithm's growth rate</a:t>
            </a:r>
            <a:r>
              <a:rPr lang="en-US" sz="2800" dirty="0"/>
              <a:t>.</a:t>
            </a:r>
          </a:p>
          <a:p>
            <a:endParaRPr lang="en-US" sz="2800" dirty="0"/>
          </a:p>
          <a:p>
            <a:r>
              <a:rPr lang="en-US" sz="2800" dirty="0"/>
              <a:t>When we compare the 2 algo.</a:t>
            </a:r>
          </a:p>
          <a:p>
            <a:pPr algn="ctr"/>
            <a:r>
              <a:rPr lang="en-US" sz="2800" dirty="0"/>
              <a:t> </a:t>
            </a:r>
            <a:r>
              <a:rPr lang="en-US" sz="2800" b="1" dirty="0"/>
              <a:t>Three types of Asymptotic Notations</a:t>
            </a:r>
            <a:endParaRPr lang="en-US" sz="2800" dirty="0"/>
          </a:p>
          <a:p>
            <a:r>
              <a:rPr lang="en-US" sz="2400" dirty="0"/>
              <a:t>Big O        </a:t>
            </a:r>
            <a:r>
              <a:rPr lang="en-US" sz="2000" dirty="0"/>
              <a:t>(Asymptotic Upper bound (Worst case), shows work on using max. time)</a:t>
            </a:r>
          </a:p>
          <a:p>
            <a:r>
              <a:rPr lang="en-US" sz="2000" dirty="0"/>
              <a:t>	f(n) &lt;= g(n)</a:t>
            </a:r>
          </a:p>
          <a:p>
            <a:r>
              <a:rPr lang="en-US" sz="2400" dirty="0"/>
              <a:t>Omega    </a:t>
            </a:r>
            <a:r>
              <a:rPr lang="en-US" sz="2000" dirty="0"/>
              <a:t> (Asymptotic Lower bound (Best case), shows work on using min. time)</a:t>
            </a:r>
          </a:p>
          <a:p>
            <a:r>
              <a:rPr lang="en-US" sz="2000" dirty="0"/>
              <a:t>	</a:t>
            </a:r>
            <a:r>
              <a:rPr lang="en-US" sz="2400" dirty="0"/>
              <a:t>f(n) &gt;= g(n)</a:t>
            </a:r>
          </a:p>
          <a:p>
            <a:r>
              <a:rPr lang="en-US" sz="2400" dirty="0"/>
              <a:t>Theta  </a:t>
            </a:r>
            <a:r>
              <a:rPr lang="en-US" sz="2000" dirty="0"/>
              <a:t>(Asymptotic tight bound (Best case), shows work on using avg. time</a:t>
            </a:r>
          </a:p>
          <a:p>
            <a:r>
              <a:rPr lang="en-US" sz="2000" dirty="0"/>
              <a:t>	</a:t>
            </a:r>
            <a:r>
              <a:rPr lang="en-US" sz="2400" dirty="0"/>
              <a:t>f(n) = g(n)</a:t>
            </a:r>
          </a:p>
          <a:p>
            <a:endParaRPr lang="en-US" sz="2800" dirty="0"/>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Tree>
    <p:extLst>
      <p:ext uri="{BB962C8B-B14F-4D97-AF65-F5344CB8AC3E}">
        <p14:creationId xmlns:p14="http://schemas.microsoft.com/office/powerpoint/2010/main" val="3132268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dirty="0"/>
              <a:t>Asymptotic Notations, </a:t>
            </a:r>
            <a:r>
              <a:rPr lang="en-US" sz="4400" b="1" dirty="0">
                <a:effectLst>
                  <a:outerShdw blurRad="38100" dist="38100" dir="2700000" algn="tl">
                    <a:srgbClr val="000000">
                      <a:alpha val="43137"/>
                    </a:srgbClr>
                  </a:outerShdw>
                </a:effectLst>
              </a:rPr>
              <a:t>Time Complexity</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358586" y="1106245"/>
            <a:ext cx="11618259" cy="1384995"/>
          </a:xfrm>
          <a:prstGeom prst="rect">
            <a:avLst/>
          </a:prstGeom>
          <a:noFill/>
        </p:spPr>
        <p:txBody>
          <a:bodyPr wrap="square" rtlCol="0">
            <a:spAutoFit/>
          </a:bodyPr>
          <a:lstStyle/>
          <a:p>
            <a:r>
              <a:rPr lang="en-US" sz="2800" dirty="0"/>
              <a:t>The notation Ο(n) is the formal way to express the upper bound of an algorithm's running time. It measures the worst case time complexity or the longest amount of time an algorithm can possibly take to complete.</a:t>
            </a: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
        <p:nvSpPr>
          <p:cNvPr id="5" name="Rectangle 4">
            <a:extLst>
              <a:ext uri="{FF2B5EF4-FFF2-40B4-BE49-F238E27FC236}">
                <a16:creationId xmlns:a16="http://schemas.microsoft.com/office/drawing/2014/main" id="{1B723987-14F5-41E2-9BA3-0FBF5A21A502}"/>
              </a:ext>
            </a:extLst>
          </p:cNvPr>
          <p:cNvSpPr/>
          <p:nvPr/>
        </p:nvSpPr>
        <p:spPr>
          <a:xfrm>
            <a:off x="71714" y="5410224"/>
            <a:ext cx="11905131" cy="523220"/>
          </a:xfrm>
          <a:prstGeom prst="rect">
            <a:avLst/>
          </a:prstGeom>
        </p:spPr>
        <p:txBody>
          <a:bodyPr wrap="square">
            <a:spAutoFit/>
          </a:bodyPr>
          <a:lstStyle/>
          <a:p>
            <a:r>
              <a:rPr lang="en-US" sz="2800" b="1" i="1" dirty="0"/>
              <a:t>Ο(f(n)) = { g(n) : there exists c &gt; 0 and n0 such that f(n) ≤ </a:t>
            </a:r>
            <a:r>
              <a:rPr lang="en-US" sz="2800" b="1" i="1" dirty="0" err="1"/>
              <a:t>c.g</a:t>
            </a:r>
            <a:r>
              <a:rPr lang="en-US" sz="2800" b="1" i="1" dirty="0"/>
              <a:t>(n) for all n &gt; n0. }</a:t>
            </a:r>
          </a:p>
        </p:txBody>
      </p:sp>
      <p:pic>
        <p:nvPicPr>
          <p:cNvPr id="8" name="Picture 7">
            <a:extLst>
              <a:ext uri="{FF2B5EF4-FFF2-40B4-BE49-F238E27FC236}">
                <a16:creationId xmlns:a16="http://schemas.microsoft.com/office/drawing/2014/main" id="{36E2EE3E-CAB7-4841-A0E7-8DBD96171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951" y="2492332"/>
            <a:ext cx="4527010" cy="2794781"/>
          </a:xfrm>
          <a:prstGeom prst="rect">
            <a:avLst/>
          </a:prstGeom>
        </p:spPr>
      </p:pic>
    </p:spTree>
    <p:extLst>
      <p:ext uri="{BB962C8B-B14F-4D97-AF65-F5344CB8AC3E}">
        <p14:creationId xmlns:p14="http://schemas.microsoft.com/office/powerpoint/2010/main" val="3488176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dirty="0"/>
              <a:t>Asymptotic Notations, </a:t>
            </a:r>
            <a:r>
              <a:rPr lang="en-US" sz="4400" b="1" dirty="0">
                <a:effectLst>
                  <a:outerShdw blurRad="38100" dist="38100" dir="2700000" algn="tl">
                    <a:srgbClr val="000000">
                      <a:alpha val="43137"/>
                    </a:srgbClr>
                  </a:outerShdw>
                </a:effectLst>
              </a:rPr>
              <a:t>Time Complexity</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358586" y="1106245"/>
            <a:ext cx="11618259" cy="1384995"/>
          </a:xfrm>
          <a:prstGeom prst="rect">
            <a:avLst/>
          </a:prstGeom>
          <a:noFill/>
        </p:spPr>
        <p:txBody>
          <a:bodyPr wrap="square" rtlCol="0">
            <a:spAutoFit/>
          </a:bodyPr>
          <a:lstStyle/>
          <a:p>
            <a:r>
              <a:rPr lang="en-US" sz="2800" dirty="0"/>
              <a:t>The notation Ω(n) is the formal way to express the lower bound of an algorithm's running time. It measures the best case time complexity or the best amount of time an algorithm can possibly take to complete.</a:t>
            </a:r>
            <a:endParaRPr lang="en-US" sz="4000" dirty="0"/>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
        <p:nvSpPr>
          <p:cNvPr id="5" name="Rectangle 4">
            <a:extLst>
              <a:ext uri="{FF2B5EF4-FFF2-40B4-BE49-F238E27FC236}">
                <a16:creationId xmlns:a16="http://schemas.microsoft.com/office/drawing/2014/main" id="{1B723987-14F5-41E2-9BA3-0FBF5A21A502}"/>
              </a:ext>
            </a:extLst>
          </p:cNvPr>
          <p:cNvSpPr/>
          <p:nvPr/>
        </p:nvSpPr>
        <p:spPr>
          <a:xfrm>
            <a:off x="71714" y="5410224"/>
            <a:ext cx="11905131" cy="523220"/>
          </a:xfrm>
          <a:prstGeom prst="rect">
            <a:avLst/>
          </a:prstGeom>
        </p:spPr>
        <p:txBody>
          <a:bodyPr wrap="square">
            <a:spAutoFit/>
          </a:bodyPr>
          <a:lstStyle/>
          <a:p>
            <a:r>
              <a:rPr lang="en-US" sz="2800" b="1" i="1" dirty="0"/>
              <a:t>Ω(f(n)) ≥ { g(n) : there exists c &gt; 0 and n0 such that g(n) ≤ </a:t>
            </a:r>
            <a:r>
              <a:rPr lang="en-US" sz="2800" b="1" i="1" dirty="0" err="1"/>
              <a:t>c.f</a:t>
            </a:r>
            <a:r>
              <a:rPr lang="en-US" sz="2800" b="1" i="1" dirty="0"/>
              <a:t>(n) for all n &gt; n0. }</a:t>
            </a:r>
          </a:p>
        </p:txBody>
      </p:sp>
      <p:pic>
        <p:nvPicPr>
          <p:cNvPr id="10" name="Picture 9">
            <a:extLst>
              <a:ext uri="{FF2B5EF4-FFF2-40B4-BE49-F238E27FC236}">
                <a16:creationId xmlns:a16="http://schemas.microsoft.com/office/drawing/2014/main" id="{9184120E-B2BA-4B9E-B8CE-627FA4F05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099" y="2452109"/>
            <a:ext cx="4906360" cy="2958115"/>
          </a:xfrm>
          <a:prstGeom prst="rect">
            <a:avLst/>
          </a:prstGeom>
        </p:spPr>
      </p:pic>
    </p:spTree>
    <p:extLst>
      <p:ext uri="{BB962C8B-B14F-4D97-AF65-F5344CB8AC3E}">
        <p14:creationId xmlns:p14="http://schemas.microsoft.com/office/powerpoint/2010/main" val="1170997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dirty="0"/>
              <a:t>Asymptotic Notations, </a:t>
            </a:r>
            <a:r>
              <a:rPr lang="en-US" sz="4400" b="1" dirty="0">
                <a:effectLst>
                  <a:outerShdw blurRad="38100" dist="38100" dir="2700000" algn="tl">
                    <a:srgbClr val="000000">
                      <a:alpha val="43137"/>
                    </a:srgbClr>
                  </a:outerShdw>
                </a:effectLst>
              </a:rPr>
              <a:t>Time Complexity</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358586" y="1106245"/>
            <a:ext cx="11618259" cy="1077218"/>
          </a:xfrm>
          <a:prstGeom prst="rect">
            <a:avLst/>
          </a:prstGeom>
          <a:noFill/>
        </p:spPr>
        <p:txBody>
          <a:bodyPr wrap="square" rtlCol="0">
            <a:spAutoFit/>
          </a:bodyPr>
          <a:lstStyle/>
          <a:p>
            <a:r>
              <a:rPr lang="en-US" sz="3200" dirty="0"/>
              <a:t>The notation θ(n) is the formal way to express both the lower bound and the upper bound of an algorithm's running time.</a:t>
            </a:r>
            <a:endParaRPr lang="en-US" sz="4400" dirty="0"/>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
        <p:nvSpPr>
          <p:cNvPr id="5" name="Rectangle 4">
            <a:extLst>
              <a:ext uri="{FF2B5EF4-FFF2-40B4-BE49-F238E27FC236}">
                <a16:creationId xmlns:a16="http://schemas.microsoft.com/office/drawing/2014/main" id="{1B723987-14F5-41E2-9BA3-0FBF5A21A502}"/>
              </a:ext>
            </a:extLst>
          </p:cNvPr>
          <p:cNvSpPr/>
          <p:nvPr/>
        </p:nvSpPr>
        <p:spPr>
          <a:xfrm>
            <a:off x="448231" y="5368951"/>
            <a:ext cx="11905131" cy="523220"/>
          </a:xfrm>
          <a:prstGeom prst="rect">
            <a:avLst/>
          </a:prstGeom>
        </p:spPr>
        <p:txBody>
          <a:bodyPr wrap="square">
            <a:spAutoFit/>
          </a:bodyPr>
          <a:lstStyle/>
          <a:p>
            <a:r>
              <a:rPr lang="en-US" sz="2800" b="1" i="1" dirty="0"/>
              <a:t>θ(f(n)) = { g(n) if and only if g(n) =  Ο(f(n)) and g(n) = Ω(f(n)) for all n &gt; n0. }</a:t>
            </a:r>
          </a:p>
        </p:txBody>
      </p:sp>
      <p:pic>
        <p:nvPicPr>
          <p:cNvPr id="8" name="Picture 7">
            <a:extLst>
              <a:ext uri="{FF2B5EF4-FFF2-40B4-BE49-F238E27FC236}">
                <a16:creationId xmlns:a16="http://schemas.microsoft.com/office/drawing/2014/main" id="{72749E15-5BF5-44DE-BD2A-CCFC4F01B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235" y="2301877"/>
            <a:ext cx="4673274" cy="2868658"/>
          </a:xfrm>
          <a:prstGeom prst="rect">
            <a:avLst/>
          </a:prstGeom>
        </p:spPr>
      </p:pic>
    </p:spTree>
    <p:extLst>
      <p:ext uri="{BB962C8B-B14F-4D97-AF65-F5344CB8AC3E}">
        <p14:creationId xmlns:p14="http://schemas.microsoft.com/office/powerpoint/2010/main" val="1609536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dirty="0"/>
              <a:t>Asymptotic Notations, </a:t>
            </a:r>
            <a:r>
              <a:rPr lang="en-US" sz="4400" b="1" dirty="0">
                <a:effectLst>
                  <a:outerShdw blurRad="38100" dist="38100" dir="2700000" algn="tl">
                    <a:srgbClr val="000000">
                      <a:alpha val="43137"/>
                    </a:srgbClr>
                  </a:outerShdw>
                </a:effectLst>
              </a:rPr>
              <a:t>Time Complexity</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74075D20-24DF-4701-ABCE-28307467968A}"/>
              </a:ext>
            </a:extLst>
          </p:cNvPr>
          <p:cNvSpPr txBox="1"/>
          <p:nvPr/>
        </p:nvSpPr>
        <p:spPr>
          <a:xfrm>
            <a:off x="3392243" y="747408"/>
            <a:ext cx="3761593" cy="1384995"/>
          </a:xfrm>
          <a:prstGeom prst="rect">
            <a:avLst/>
          </a:prstGeom>
          <a:noFill/>
        </p:spPr>
        <p:txBody>
          <a:bodyPr wrap="square" rtlCol="0">
            <a:spAutoFit/>
          </a:bodyPr>
          <a:lstStyle/>
          <a:p>
            <a:r>
              <a:rPr lang="en-US" sz="2800" b="1" dirty="0"/>
              <a:t>Algorithm's growth rate</a:t>
            </a:r>
          </a:p>
          <a:p>
            <a:endParaRPr lang="en-US" sz="2800" b="1" dirty="0"/>
          </a:p>
          <a:p>
            <a:r>
              <a:rPr lang="en-US" sz="2800" b="1" dirty="0"/>
              <a:t>F (n) = 3n + 2n +100</a:t>
            </a:r>
            <a:endParaRPr lang="en-US" sz="2800" dirty="0"/>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pic>
        <p:nvPicPr>
          <p:cNvPr id="7" name="Picture 6">
            <a:extLst>
              <a:ext uri="{FF2B5EF4-FFF2-40B4-BE49-F238E27FC236}">
                <a16:creationId xmlns:a16="http://schemas.microsoft.com/office/drawing/2014/main" id="{95A3C1A4-778A-415E-89E8-C36E88AE3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16" y="2110287"/>
            <a:ext cx="4345652" cy="3827712"/>
          </a:xfrm>
          <a:prstGeom prst="rect">
            <a:avLst/>
          </a:prstGeom>
        </p:spPr>
      </p:pic>
    </p:spTree>
    <p:extLst>
      <p:ext uri="{BB962C8B-B14F-4D97-AF65-F5344CB8AC3E}">
        <p14:creationId xmlns:p14="http://schemas.microsoft.com/office/powerpoint/2010/main" val="4175871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dirty="0"/>
              <a:t>Asymptotic Notations, </a:t>
            </a:r>
            <a:r>
              <a:rPr lang="en-US" sz="4400" b="1" dirty="0">
                <a:effectLst>
                  <a:outerShdw blurRad="38100" dist="38100" dir="2700000" algn="tl">
                    <a:srgbClr val="000000">
                      <a:alpha val="43137"/>
                    </a:srgbClr>
                  </a:outerShdw>
                </a:effectLst>
              </a:rPr>
              <a:t>Time Complexity</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pic>
        <p:nvPicPr>
          <p:cNvPr id="8" name="Picture 7">
            <a:extLst>
              <a:ext uri="{FF2B5EF4-FFF2-40B4-BE49-F238E27FC236}">
                <a16:creationId xmlns:a16="http://schemas.microsoft.com/office/drawing/2014/main" id="{6D9CBB8A-C30D-405C-9C06-260DBDFF8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161" y="921661"/>
            <a:ext cx="6840664" cy="4777064"/>
          </a:xfrm>
          <a:prstGeom prst="rect">
            <a:avLst/>
          </a:prstGeom>
        </p:spPr>
      </p:pic>
    </p:spTree>
    <p:extLst>
      <p:ext uri="{BB962C8B-B14F-4D97-AF65-F5344CB8AC3E}">
        <p14:creationId xmlns:p14="http://schemas.microsoft.com/office/powerpoint/2010/main" val="1142578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dirty="0"/>
              <a:t>Asymptotic Notations, </a:t>
            </a:r>
            <a:r>
              <a:rPr lang="en-US" sz="4400" b="1" dirty="0">
                <a:effectLst>
                  <a:outerShdw blurRad="38100" dist="38100" dir="2700000" algn="tl">
                    <a:srgbClr val="000000">
                      <a:alpha val="43137"/>
                    </a:srgbClr>
                  </a:outerShdw>
                </a:effectLst>
              </a:rPr>
              <a:t>Time Complexity</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pic>
        <p:nvPicPr>
          <p:cNvPr id="5" name="Picture 4">
            <a:extLst>
              <a:ext uri="{FF2B5EF4-FFF2-40B4-BE49-F238E27FC236}">
                <a16:creationId xmlns:a16="http://schemas.microsoft.com/office/drawing/2014/main" id="{8B4AA084-8E31-4FFF-A984-DD4A94404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524" y="1081063"/>
            <a:ext cx="6193928" cy="4411061"/>
          </a:xfrm>
          <a:prstGeom prst="rect">
            <a:avLst/>
          </a:prstGeom>
        </p:spPr>
      </p:pic>
    </p:spTree>
    <p:extLst>
      <p:ext uri="{BB962C8B-B14F-4D97-AF65-F5344CB8AC3E}">
        <p14:creationId xmlns:p14="http://schemas.microsoft.com/office/powerpoint/2010/main" val="4001861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dirty="0"/>
              <a:t>Asymptotic Notations, </a:t>
            </a:r>
            <a:r>
              <a:rPr lang="en-US" sz="4400" b="1" dirty="0">
                <a:effectLst>
                  <a:outerShdw blurRad="38100" dist="38100" dir="2700000" algn="tl">
                    <a:srgbClr val="000000">
                      <a:alpha val="43137"/>
                    </a:srgbClr>
                  </a:outerShdw>
                </a:effectLst>
              </a:rPr>
              <a:t>Time Complexity</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pic>
        <p:nvPicPr>
          <p:cNvPr id="5" name="Picture 4">
            <a:extLst>
              <a:ext uri="{FF2B5EF4-FFF2-40B4-BE49-F238E27FC236}">
                <a16:creationId xmlns:a16="http://schemas.microsoft.com/office/drawing/2014/main" id="{8B4AA084-8E31-4FFF-A984-DD4A94404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524" y="1081063"/>
            <a:ext cx="6193928" cy="4411061"/>
          </a:xfrm>
          <a:prstGeom prst="rect">
            <a:avLst/>
          </a:prstGeom>
        </p:spPr>
      </p:pic>
    </p:spTree>
    <p:extLst>
      <p:ext uri="{BB962C8B-B14F-4D97-AF65-F5344CB8AC3E}">
        <p14:creationId xmlns:p14="http://schemas.microsoft.com/office/powerpoint/2010/main" val="3850640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3949" y="43032"/>
            <a:ext cx="9014908" cy="1344707"/>
          </a:xfrm>
        </p:spPr>
        <p:txBody>
          <a:bodyPr>
            <a:noAutofit/>
          </a:bodyPr>
          <a:lstStyle/>
          <a:p>
            <a:r>
              <a:rPr lang="en-US" sz="4400" b="1" i="1" dirty="0"/>
              <a:t>What is Data Structure</a:t>
            </a:r>
            <a:br>
              <a:rPr lang="en-US" sz="4400" b="1" i="1" dirty="0"/>
            </a:br>
            <a:r>
              <a:rPr lang="en-US" sz="4400" b="1" i="1" dirty="0"/>
              <a:t>&amp; Algorithm and Pseudocode</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p:cNvSpPr/>
          <p:nvPr/>
        </p:nvSpPr>
        <p:spPr>
          <a:xfrm>
            <a:off x="0" y="1459989"/>
            <a:ext cx="12192000" cy="4154984"/>
          </a:xfrm>
          <a:prstGeom prst="rect">
            <a:avLst/>
          </a:prstGeom>
        </p:spPr>
        <p:txBody>
          <a:bodyPr wrap="square">
            <a:spAutoFit/>
          </a:bodyPr>
          <a:lstStyle/>
          <a:p>
            <a:r>
              <a:rPr lang="en-US" sz="2400" dirty="0"/>
              <a:t>A </a:t>
            </a:r>
            <a:r>
              <a:rPr lang="en-US" sz="2400" b="1" i="1" u="sng" dirty="0"/>
              <a:t>data structure </a:t>
            </a:r>
            <a:r>
              <a:rPr lang="en-US" sz="2400" dirty="0"/>
              <a:t>is a particular way of organizing </a:t>
            </a:r>
            <a:r>
              <a:rPr lang="en-US" sz="2400" b="1" dirty="0"/>
              <a:t>data</a:t>
            </a:r>
            <a:r>
              <a:rPr lang="en-US" sz="2400" dirty="0"/>
              <a:t> in a computer so that it can be used effectively. For example, we can store a list of items having the same </a:t>
            </a:r>
            <a:r>
              <a:rPr lang="en-US" sz="2400" b="1" dirty="0"/>
              <a:t>data</a:t>
            </a:r>
            <a:r>
              <a:rPr lang="en-US" sz="2400" dirty="0"/>
              <a:t>-type using the array </a:t>
            </a:r>
            <a:r>
              <a:rPr lang="en-US" sz="2400" b="1" dirty="0"/>
              <a:t>data structure</a:t>
            </a:r>
            <a:r>
              <a:rPr lang="en-US" sz="2400" dirty="0"/>
              <a:t>.</a:t>
            </a:r>
          </a:p>
          <a:p>
            <a:endParaRPr lang="en-US" sz="3600" dirty="0"/>
          </a:p>
          <a:p>
            <a:r>
              <a:rPr lang="en-US" sz="2400" dirty="0"/>
              <a:t>The </a:t>
            </a:r>
            <a:r>
              <a:rPr lang="en-US" sz="2400" b="1" i="1" u="sng" dirty="0"/>
              <a:t>Algorithm</a:t>
            </a:r>
            <a:r>
              <a:rPr lang="en-US" sz="2400" dirty="0"/>
              <a:t> is a finite sequence of well-defined, computer-implementable instructions, typically to solve a class of problems or to perform a computation. Algorithms are unambiguous specifications for performing calculation, data processing, automated reasoning, and other tasks.</a:t>
            </a:r>
          </a:p>
          <a:p>
            <a:endParaRPr lang="en-US" sz="3600" dirty="0"/>
          </a:p>
          <a:p>
            <a:r>
              <a:rPr lang="en-US" sz="2400" b="1" i="1" u="sng" dirty="0"/>
              <a:t>Pseudocode</a:t>
            </a:r>
            <a:r>
              <a:rPr lang="en-US" sz="2400" dirty="0"/>
              <a:t> (Fake Code) is an informal high-level description of the operating principle of a computer program or other algorithm</a:t>
            </a:r>
            <a:endParaRPr lang="en-US" sz="3600" dirty="0"/>
          </a:p>
        </p:txBody>
      </p:sp>
    </p:spTree>
    <p:extLst>
      <p:ext uri="{BB962C8B-B14F-4D97-AF65-F5344CB8AC3E}">
        <p14:creationId xmlns:p14="http://schemas.microsoft.com/office/powerpoint/2010/main" val="28728168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1441079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1069" y="0"/>
            <a:ext cx="9014908" cy="758413"/>
          </a:xfrm>
        </p:spPr>
        <p:txBody>
          <a:bodyPr>
            <a:noAutofit/>
          </a:bodyPr>
          <a:lstStyle/>
          <a:p>
            <a:r>
              <a:rPr lang="en-US" sz="4400" b="1" i="1" dirty="0"/>
              <a:t>Data Structure Types</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FBD63CED-9C65-4613-B343-4A58D734CCC0}"/>
              </a:ext>
            </a:extLst>
          </p:cNvPr>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tretch>
            <a:fillRect/>
          </a:stretch>
        </p:blipFill>
        <p:spPr>
          <a:xfrm>
            <a:off x="1151069" y="758413"/>
            <a:ext cx="9520517" cy="4989533"/>
          </a:xfrm>
          <a:prstGeom prst="rect">
            <a:avLst/>
          </a:prstGeom>
        </p:spPr>
      </p:pic>
    </p:spTree>
    <p:extLst>
      <p:ext uri="{BB962C8B-B14F-4D97-AF65-F5344CB8AC3E}">
        <p14:creationId xmlns:p14="http://schemas.microsoft.com/office/powerpoint/2010/main" val="3141449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Array Data Structure</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
        <p:nvSpPr>
          <p:cNvPr id="4" name="Rectangle 3">
            <a:extLst>
              <a:ext uri="{FF2B5EF4-FFF2-40B4-BE49-F238E27FC236}">
                <a16:creationId xmlns:a16="http://schemas.microsoft.com/office/drawing/2014/main" id="{C5D9E9DE-B116-4CFA-97A6-019326B6529A}"/>
              </a:ext>
            </a:extLst>
          </p:cNvPr>
          <p:cNvSpPr/>
          <p:nvPr/>
        </p:nvSpPr>
        <p:spPr>
          <a:xfrm>
            <a:off x="236666" y="724500"/>
            <a:ext cx="11697149" cy="1200329"/>
          </a:xfrm>
          <a:prstGeom prst="rect">
            <a:avLst/>
          </a:prstGeom>
        </p:spPr>
        <p:txBody>
          <a:bodyPr wrap="square">
            <a:spAutoFit/>
          </a:bodyPr>
          <a:lstStyle/>
          <a:p>
            <a:pPr algn="just"/>
            <a:r>
              <a:rPr lang="en-US" sz="2400" dirty="0"/>
              <a:t>Linear Data Structure which is a collection of data items having similar data types (homogenous) stored in contiguous memory location. By knowing the address of the first item we can easily access all items/elements of an array. </a:t>
            </a:r>
          </a:p>
        </p:txBody>
      </p:sp>
      <p:pic>
        <p:nvPicPr>
          <p:cNvPr id="12" name="Picture 11">
            <a:extLst>
              <a:ext uri="{FF2B5EF4-FFF2-40B4-BE49-F238E27FC236}">
                <a16:creationId xmlns:a16="http://schemas.microsoft.com/office/drawing/2014/main" id="{72134EA0-BFD9-483C-93A7-A1A89675A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64" y="1924829"/>
            <a:ext cx="7974892" cy="4110896"/>
          </a:xfrm>
          <a:prstGeom prst="rect">
            <a:avLst/>
          </a:prstGeom>
        </p:spPr>
      </p:pic>
    </p:spTree>
    <p:extLst>
      <p:ext uri="{BB962C8B-B14F-4D97-AF65-F5344CB8AC3E}">
        <p14:creationId xmlns:p14="http://schemas.microsoft.com/office/powerpoint/2010/main" val="3367725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Array Data Structure (Length)</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
        <p:nvSpPr>
          <p:cNvPr id="4" name="Rectangle 3">
            <a:extLst>
              <a:ext uri="{FF2B5EF4-FFF2-40B4-BE49-F238E27FC236}">
                <a16:creationId xmlns:a16="http://schemas.microsoft.com/office/drawing/2014/main" id="{C5D9E9DE-B116-4CFA-97A6-019326B6529A}"/>
              </a:ext>
            </a:extLst>
          </p:cNvPr>
          <p:cNvSpPr/>
          <p:nvPr/>
        </p:nvSpPr>
        <p:spPr>
          <a:xfrm>
            <a:off x="1671018" y="1475709"/>
            <a:ext cx="7440709" cy="584775"/>
          </a:xfrm>
          <a:prstGeom prst="rect">
            <a:avLst/>
          </a:prstGeom>
        </p:spPr>
        <p:txBody>
          <a:bodyPr wrap="square">
            <a:spAutoFit/>
          </a:bodyPr>
          <a:lstStyle/>
          <a:p>
            <a:pPr algn="just"/>
            <a:r>
              <a:rPr lang="en-US" sz="3200" b="1" dirty="0"/>
              <a:t>Length = upper_bound – </a:t>
            </a:r>
            <a:r>
              <a:rPr lang="en-US" sz="3200" b="1" dirty="0" err="1"/>
              <a:t>lower_bound</a:t>
            </a:r>
            <a:r>
              <a:rPr lang="en-US" sz="3200" b="1" dirty="0"/>
              <a:t> + 1</a:t>
            </a:r>
          </a:p>
        </p:txBody>
      </p:sp>
      <p:pic>
        <p:nvPicPr>
          <p:cNvPr id="8" name="Picture 7">
            <a:extLst>
              <a:ext uri="{FF2B5EF4-FFF2-40B4-BE49-F238E27FC236}">
                <a16:creationId xmlns:a16="http://schemas.microsoft.com/office/drawing/2014/main" id="{6E3B5F4F-BB82-44DE-878C-16C0BFB05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552" y="2117015"/>
            <a:ext cx="9927796" cy="3595296"/>
          </a:xfrm>
          <a:prstGeom prst="rect">
            <a:avLst/>
          </a:prstGeom>
        </p:spPr>
      </p:pic>
    </p:spTree>
    <p:extLst>
      <p:ext uri="{BB962C8B-B14F-4D97-AF65-F5344CB8AC3E}">
        <p14:creationId xmlns:p14="http://schemas.microsoft.com/office/powerpoint/2010/main" val="3103910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Array </a:t>
            </a:r>
            <a:r>
              <a:rPr lang="en-US" sz="4400" dirty="0"/>
              <a:t>calculate the address</a:t>
            </a:r>
            <a:endParaRPr lang="en-US" sz="4400" b="1" i="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pic>
        <p:nvPicPr>
          <p:cNvPr id="7" name="Picture 6">
            <a:extLst>
              <a:ext uri="{FF2B5EF4-FFF2-40B4-BE49-F238E27FC236}">
                <a16:creationId xmlns:a16="http://schemas.microsoft.com/office/drawing/2014/main" id="{B9C07B19-B237-4F4B-B4D9-9A932A4EF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35" y="1495314"/>
            <a:ext cx="10552161" cy="3406123"/>
          </a:xfrm>
          <a:prstGeom prst="rect">
            <a:avLst/>
          </a:prstGeom>
        </p:spPr>
      </p:pic>
    </p:spTree>
    <p:extLst>
      <p:ext uri="{BB962C8B-B14F-4D97-AF65-F5344CB8AC3E}">
        <p14:creationId xmlns:p14="http://schemas.microsoft.com/office/powerpoint/2010/main" val="2472805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Array Data Structure</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pic>
        <p:nvPicPr>
          <p:cNvPr id="7" name="Picture 6">
            <a:extLst>
              <a:ext uri="{FF2B5EF4-FFF2-40B4-BE49-F238E27FC236}">
                <a16:creationId xmlns:a16="http://schemas.microsoft.com/office/drawing/2014/main" id="{BFE4F4E8-5BFA-4F3F-9064-02EAE8554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64" y="1302245"/>
            <a:ext cx="11372356" cy="4253510"/>
          </a:xfrm>
          <a:prstGeom prst="rect">
            <a:avLst/>
          </a:prstGeom>
        </p:spPr>
      </p:pic>
    </p:spTree>
    <p:extLst>
      <p:ext uri="{BB962C8B-B14F-4D97-AF65-F5344CB8AC3E}">
        <p14:creationId xmlns:p14="http://schemas.microsoft.com/office/powerpoint/2010/main" val="3184040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Array Data Structure</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
        <p:nvSpPr>
          <p:cNvPr id="5" name="Rectangle 4">
            <a:extLst>
              <a:ext uri="{FF2B5EF4-FFF2-40B4-BE49-F238E27FC236}">
                <a16:creationId xmlns:a16="http://schemas.microsoft.com/office/drawing/2014/main" id="{0B941101-1982-4C1D-AC8C-A23194D2860E}"/>
              </a:ext>
            </a:extLst>
          </p:cNvPr>
          <p:cNvSpPr/>
          <p:nvPr/>
        </p:nvSpPr>
        <p:spPr>
          <a:xfrm>
            <a:off x="114747" y="2132403"/>
            <a:ext cx="9031046" cy="3785652"/>
          </a:xfrm>
          <a:prstGeom prst="rect">
            <a:avLst/>
          </a:prstGeom>
        </p:spPr>
        <p:txBody>
          <a:bodyPr wrap="square">
            <a:spAutoFit/>
          </a:bodyPr>
          <a:lstStyle/>
          <a:p>
            <a:r>
              <a:rPr lang="en-US" sz="2400" b="1" i="1" dirty="0"/>
              <a:t>There are a number of operations that can be preformed on arrays. </a:t>
            </a:r>
          </a:p>
          <a:p>
            <a:endParaRPr lang="en-US" sz="2400" i="1" dirty="0"/>
          </a:p>
          <a:p>
            <a:pPr marL="457200" indent="-457200">
              <a:buFont typeface="Arial" panose="020B0604020202020204" pitchFamily="34" charset="0"/>
              <a:buChar char="•"/>
            </a:pPr>
            <a:r>
              <a:rPr lang="en-US" sz="3200" dirty="0"/>
              <a:t>Traversing an array</a:t>
            </a:r>
          </a:p>
          <a:p>
            <a:pPr marL="457200" indent="-457200">
              <a:buFont typeface="Arial" panose="020B0604020202020204" pitchFamily="34" charset="0"/>
              <a:buChar char="•"/>
            </a:pPr>
            <a:r>
              <a:rPr lang="en-US" sz="3200" dirty="0"/>
              <a:t>Inserting an element in an array</a:t>
            </a:r>
          </a:p>
          <a:p>
            <a:pPr marL="457200" indent="-457200">
              <a:buFont typeface="Arial" panose="020B0604020202020204" pitchFamily="34" charset="0"/>
              <a:buChar char="•"/>
            </a:pPr>
            <a:r>
              <a:rPr lang="en-US" sz="3200" dirty="0"/>
              <a:t>Searching an element in an array</a:t>
            </a:r>
          </a:p>
          <a:p>
            <a:pPr marL="457200" indent="-457200">
              <a:buFont typeface="Arial" panose="020B0604020202020204" pitchFamily="34" charset="0"/>
              <a:buChar char="•"/>
            </a:pPr>
            <a:r>
              <a:rPr lang="en-US" sz="3200" dirty="0"/>
              <a:t>Deleting an element from an array</a:t>
            </a:r>
          </a:p>
          <a:p>
            <a:pPr marL="457200" indent="-457200">
              <a:buFont typeface="Arial" panose="020B0604020202020204" pitchFamily="34" charset="0"/>
              <a:buChar char="•"/>
            </a:pPr>
            <a:r>
              <a:rPr lang="en-US" sz="3200" dirty="0"/>
              <a:t>Merging two arrays</a:t>
            </a:r>
          </a:p>
          <a:p>
            <a:pPr marL="457200" indent="-457200">
              <a:buFont typeface="Arial" panose="020B0604020202020204" pitchFamily="34" charset="0"/>
              <a:buChar char="•"/>
            </a:pPr>
            <a:r>
              <a:rPr lang="en-US" sz="3200" dirty="0"/>
              <a:t>Sorting an array in ascending or descending order</a:t>
            </a:r>
          </a:p>
        </p:txBody>
      </p:sp>
    </p:spTree>
    <p:extLst>
      <p:ext uri="{BB962C8B-B14F-4D97-AF65-F5344CB8AC3E}">
        <p14:creationId xmlns:p14="http://schemas.microsoft.com/office/powerpoint/2010/main" val="898194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Array (address) and (Pointer)</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
        <p:nvSpPr>
          <p:cNvPr id="5" name="Rectangle 4">
            <a:extLst>
              <a:ext uri="{FF2B5EF4-FFF2-40B4-BE49-F238E27FC236}">
                <a16:creationId xmlns:a16="http://schemas.microsoft.com/office/drawing/2014/main" id="{0B941101-1982-4C1D-AC8C-A23194D2860E}"/>
              </a:ext>
            </a:extLst>
          </p:cNvPr>
          <p:cNvSpPr/>
          <p:nvPr/>
        </p:nvSpPr>
        <p:spPr>
          <a:xfrm>
            <a:off x="512165" y="1678776"/>
            <a:ext cx="9031046" cy="584775"/>
          </a:xfrm>
          <a:prstGeom prst="rect">
            <a:avLst/>
          </a:prstGeom>
        </p:spPr>
        <p:txBody>
          <a:bodyPr wrap="square">
            <a:spAutoFit/>
          </a:bodyPr>
          <a:lstStyle/>
          <a:p>
            <a:r>
              <a:rPr lang="en-US" sz="3200" dirty="0"/>
              <a:t>Pointer is the reference of the value of other variable.</a:t>
            </a:r>
          </a:p>
        </p:txBody>
      </p:sp>
      <p:pic>
        <p:nvPicPr>
          <p:cNvPr id="7" name="Picture 6">
            <a:extLst>
              <a:ext uri="{FF2B5EF4-FFF2-40B4-BE49-F238E27FC236}">
                <a16:creationId xmlns:a16="http://schemas.microsoft.com/office/drawing/2014/main" id="{EBB865EE-D39D-4FA1-8CC9-8ADE62444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65" y="2418276"/>
            <a:ext cx="6792278" cy="3261428"/>
          </a:xfrm>
          <a:prstGeom prst="rect">
            <a:avLst/>
          </a:prstGeom>
        </p:spPr>
      </p:pic>
    </p:spTree>
    <p:extLst>
      <p:ext uri="{BB962C8B-B14F-4D97-AF65-F5344CB8AC3E}">
        <p14:creationId xmlns:p14="http://schemas.microsoft.com/office/powerpoint/2010/main" val="2126490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Array Usage</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
        <p:nvSpPr>
          <p:cNvPr id="5" name="Rectangle 4">
            <a:extLst>
              <a:ext uri="{FF2B5EF4-FFF2-40B4-BE49-F238E27FC236}">
                <a16:creationId xmlns:a16="http://schemas.microsoft.com/office/drawing/2014/main" id="{0B941101-1982-4C1D-AC8C-A23194D2860E}"/>
              </a:ext>
            </a:extLst>
          </p:cNvPr>
          <p:cNvSpPr/>
          <p:nvPr/>
        </p:nvSpPr>
        <p:spPr>
          <a:xfrm>
            <a:off x="240252" y="817582"/>
            <a:ext cx="11474828" cy="4893647"/>
          </a:xfrm>
          <a:prstGeom prst="rect">
            <a:avLst/>
          </a:prstGeom>
        </p:spPr>
        <p:txBody>
          <a:bodyPr wrap="square">
            <a:spAutoFit/>
          </a:bodyPr>
          <a:lstStyle/>
          <a:p>
            <a:pPr marL="457200" indent="-457200">
              <a:buFont typeface="Arial" panose="020B0604020202020204" pitchFamily="34" charset="0"/>
              <a:buChar char="•"/>
            </a:pPr>
            <a:r>
              <a:rPr lang="en-US" sz="3200" dirty="0"/>
              <a:t> </a:t>
            </a:r>
            <a:r>
              <a:rPr lang="en-US" sz="2800" dirty="0"/>
              <a:t>Arrays are widely used to implement mathematical vectors, matrices, and other kinds of rectangular tables. </a:t>
            </a:r>
          </a:p>
          <a:p>
            <a:endParaRPr lang="en-US" sz="2800" dirty="0"/>
          </a:p>
          <a:p>
            <a:pPr marL="457200" indent="-457200">
              <a:buFont typeface="Arial" panose="020B0604020202020204" pitchFamily="34" charset="0"/>
              <a:buChar char="•"/>
            </a:pPr>
            <a:r>
              <a:rPr lang="en-US" sz="2800" dirty="0"/>
              <a:t>Many databases include one-dimensional arrays whose elements are records.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Arrays are also used to implement other data structures such as strings, stacks, queues, heaps, and hash tables. We will read about these data structures in the subsequent chapters.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Arrays can be used for sorting elements in ascending or descending order</a:t>
            </a:r>
          </a:p>
        </p:txBody>
      </p:sp>
    </p:spTree>
    <p:extLst>
      <p:ext uri="{BB962C8B-B14F-4D97-AF65-F5344CB8AC3E}">
        <p14:creationId xmlns:p14="http://schemas.microsoft.com/office/powerpoint/2010/main" val="517730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Array</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
        <p:nvSpPr>
          <p:cNvPr id="5" name="Rectangle 4">
            <a:extLst>
              <a:ext uri="{FF2B5EF4-FFF2-40B4-BE49-F238E27FC236}">
                <a16:creationId xmlns:a16="http://schemas.microsoft.com/office/drawing/2014/main" id="{0B941101-1982-4C1D-AC8C-A23194D2860E}"/>
              </a:ext>
            </a:extLst>
          </p:cNvPr>
          <p:cNvSpPr/>
          <p:nvPr/>
        </p:nvSpPr>
        <p:spPr>
          <a:xfrm>
            <a:off x="240252" y="817582"/>
            <a:ext cx="11474828" cy="4493538"/>
          </a:xfrm>
          <a:prstGeom prst="rect">
            <a:avLst/>
          </a:prstGeom>
        </p:spPr>
        <p:txBody>
          <a:bodyPr wrap="square">
            <a:spAutoFit/>
          </a:bodyPr>
          <a:lstStyle/>
          <a:p>
            <a:r>
              <a:rPr lang="en-US" sz="2400" b="1" i="1" dirty="0">
                <a:effectLst>
                  <a:outerShdw blurRad="38100" dist="38100" dir="2700000" algn="tl">
                    <a:srgbClr val="000000">
                      <a:alpha val="43137"/>
                    </a:srgbClr>
                  </a:outerShdw>
                </a:effectLst>
              </a:rPr>
              <a:t>Advantages</a:t>
            </a:r>
          </a:p>
          <a:p>
            <a:r>
              <a:rPr lang="en-US" sz="2400" dirty="0"/>
              <a:t>Multiple data items of same data type can be accessed using single name</a:t>
            </a:r>
          </a:p>
          <a:p>
            <a:r>
              <a:rPr lang="en-US" sz="2400" dirty="0"/>
              <a:t>Arrays can be used to implement matrices</a:t>
            </a:r>
          </a:p>
          <a:p>
            <a:r>
              <a:rPr lang="en-US" sz="2400" dirty="0"/>
              <a:t>Data structure like queue , linked list can be accessed using arrays</a:t>
            </a:r>
          </a:p>
          <a:p>
            <a:endParaRPr lang="en-US" dirty="0"/>
          </a:p>
          <a:p>
            <a:r>
              <a:rPr lang="en-US" sz="2400" b="1" i="1" dirty="0">
                <a:effectLst>
                  <a:outerShdw blurRad="38100" dist="38100" dir="2700000" algn="tl">
                    <a:srgbClr val="000000">
                      <a:alpha val="43137"/>
                    </a:srgbClr>
                  </a:outerShdw>
                </a:effectLst>
              </a:rPr>
              <a:t>Disadvantages</a:t>
            </a:r>
          </a:p>
          <a:p>
            <a:r>
              <a:rPr lang="en-US" sz="2400" dirty="0"/>
              <a:t>We must know in advance that how many elements are to be stored in an array</a:t>
            </a:r>
          </a:p>
          <a:p>
            <a:r>
              <a:rPr lang="en-US" sz="2400" dirty="0"/>
              <a:t>Array is static structure. It means that array is of fixed size. The memory which is allocated to array can not be increased or reduced.</a:t>
            </a:r>
          </a:p>
          <a:p>
            <a:r>
              <a:rPr lang="en-US" sz="2400" dirty="0"/>
              <a:t>Insertion and deletion are quite difficult in array. As the elements are stored in consecutive memory locations.</a:t>
            </a:r>
          </a:p>
          <a:p>
            <a:endParaRPr lang="en-US" sz="2800" dirty="0"/>
          </a:p>
        </p:txBody>
      </p:sp>
    </p:spTree>
    <p:extLst>
      <p:ext uri="{BB962C8B-B14F-4D97-AF65-F5344CB8AC3E}">
        <p14:creationId xmlns:p14="http://schemas.microsoft.com/office/powerpoint/2010/main" val="1271796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9765" y="242443"/>
            <a:ext cx="9014908" cy="758413"/>
          </a:xfrm>
        </p:spPr>
        <p:txBody>
          <a:bodyPr>
            <a:noAutofit/>
          </a:bodyPr>
          <a:lstStyle/>
          <a:p>
            <a:r>
              <a:rPr lang="en-US" sz="4400" b="1" i="1" dirty="0">
                <a:effectLst>
                  <a:outerShdw blurRad="38100" dist="38100" dir="2700000" algn="tl">
                    <a:srgbClr val="000000">
                      <a:alpha val="43137"/>
                    </a:srgbClr>
                  </a:outerShdw>
                </a:effectLst>
              </a:rPr>
              <a:t>Algorithm and Pseudocode</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7F522066-A4CB-47AA-8196-28B58FE80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7" y="1676441"/>
            <a:ext cx="3597760" cy="3190947"/>
          </a:xfrm>
          <a:prstGeom prst="rect">
            <a:avLst/>
          </a:prstGeom>
        </p:spPr>
      </p:pic>
      <p:pic>
        <p:nvPicPr>
          <p:cNvPr id="8" name="Picture 7">
            <a:extLst>
              <a:ext uri="{FF2B5EF4-FFF2-40B4-BE49-F238E27FC236}">
                <a16:creationId xmlns:a16="http://schemas.microsoft.com/office/drawing/2014/main" id="{DB484DCA-7017-47B7-B3D1-B33D6601D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9461" y="1452480"/>
            <a:ext cx="4196601" cy="3397249"/>
          </a:xfrm>
          <a:prstGeom prst="rect">
            <a:avLst/>
          </a:prstGeom>
        </p:spPr>
      </p:pic>
      <p:sp>
        <p:nvSpPr>
          <p:cNvPr id="9" name="Subtitle 2">
            <a:extLst>
              <a:ext uri="{FF2B5EF4-FFF2-40B4-BE49-F238E27FC236}">
                <a16:creationId xmlns:a16="http://schemas.microsoft.com/office/drawing/2014/main" id="{D016E8F2-6F06-4DD7-9208-0059BB195B8E}"/>
              </a:ext>
            </a:extLst>
          </p:cNvPr>
          <p:cNvSpPr txBox="1">
            <a:spLocks/>
          </p:cNvSpPr>
          <p:nvPr/>
        </p:nvSpPr>
        <p:spPr>
          <a:xfrm>
            <a:off x="125505" y="4909968"/>
            <a:ext cx="11940989" cy="534344"/>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dirty="0">
                <a:solidFill>
                  <a:srgbClr val="C00000"/>
                </a:solidFill>
              </a:rPr>
              <a:t>Algorithm			 Pseudo Code				Program(C </a:t>
            </a:r>
            <a:r>
              <a:rPr lang="en-US" sz="3200" b="1" dirty="0" err="1">
                <a:solidFill>
                  <a:srgbClr val="C00000"/>
                </a:solidFill>
              </a:rPr>
              <a:t>lang</a:t>
            </a:r>
            <a:r>
              <a:rPr lang="en-US" sz="3200" b="1" dirty="0">
                <a:solidFill>
                  <a:srgbClr val="C00000"/>
                </a:solidFill>
              </a:rPr>
              <a:t>)</a:t>
            </a:r>
          </a:p>
        </p:txBody>
      </p:sp>
      <p:sp>
        <p:nvSpPr>
          <p:cNvPr id="12" name="Rectangle 11">
            <a:extLst>
              <a:ext uri="{FF2B5EF4-FFF2-40B4-BE49-F238E27FC236}">
                <a16:creationId xmlns:a16="http://schemas.microsoft.com/office/drawing/2014/main" id="{93A69CA4-6C7C-413D-A569-835F38586BCF}"/>
              </a:ext>
            </a:extLst>
          </p:cNvPr>
          <p:cNvSpPr/>
          <p:nvPr/>
        </p:nvSpPr>
        <p:spPr>
          <a:xfrm>
            <a:off x="7107221" y="1811571"/>
            <a:ext cx="4823395" cy="3046988"/>
          </a:xfrm>
          <a:prstGeom prst="rect">
            <a:avLst/>
          </a:prstGeom>
        </p:spPr>
        <p:txBody>
          <a:bodyPr wrap="square">
            <a:spAutoFit/>
          </a:bodyPr>
          <a:lstStyle/>
          <a:p>
            <a:r>
              <a:rPr lang="en-US" sz="1600" dirty="0"/>
              <a:t>#include &lt;</a:t>
            </a:r>
            <a:r>
              <a:rPr lang="en-US" sz="1600" dirty="0" err="1"/>
              <a:t>stdio.h</a:t>
            </a:r>
            <a:r>
              <a:rPr lang="en-US" sz="1600" dirty="0"/>
              <a:t>&gt;</a:t>
            </a:r>
          </a:p>
          <a:p>
            <a:r>
              <a:rPr lang="en-US" sz="1600" dirty="0"/>
              <a:t>int main()</a:t>
            </a:r>
          </a:p>
          <a:p>
            <a:r>
              <a:rPr lang="en-US" sz="1600" dirty="0"/>
              <a:t>{</a:t>
            </a:r>
          </a:p>
          <a:p>
            <a:r>
              <a:rPr lang="en-US" sz="1600" dirty="0"/>
              <a:t>    int </a:t>
            </a:r>
            <a:r>
              <a:rPr lang="en-US" sz="1600" dirty="0" err="1"/>
              <a:t>firstNumber</a:t>
            </a:r>
            <a:r>
              <a:rPr lang="en-US" sz="1600" dirty="0"/>
              <a:t>, </a:t>
            </a:r>
            <a:r>
              <a:rPr lang="en-US" sz="1600" dirty="0" err="1"/>
              <a:t>secondNumber</a:t>
            </a:r>
            <a:r>
              <a:rPr lang="en-US" sz="1600" dirty="0"/>
              <a:t>, </a:t>
            </a:r>
            <a:r>
              <a:rPr lang="en-US" sz="1600" dirty="0" err="1"/>
              <a:t>sumOfTwoNumbers</a:t>
            </a:r>
            <a:r>
              <a:rPr lang="en-US" sz="1600" dirty="0"/>
              <a:t>;</a:t>
            </a:r>
          </a:p>
          <a:p>
            <a:r>
              <a:rPr lang="en-US" sz="1600" dirty="0"/>
              <a:t>    </a:t>
            </a:r>
            <a:r>
              <a:rPr lang="en-US" sz="1600" dirty="0" err="1"/>
              <a:t>printf</a:t>
            </a:r>
            <a:r>
              <a:rPr lang="en-US" sz="1600" dirty="0"/>
              <a:t>("Enter two integers: ");</a:t>
            </a:r>
          </a:p>
          <a:p>
            <a:r>
              <a:rPr lang="en-US" sz="1600" dirty="0"/>
              <a:t>    </a:t>
            </a:r>
            <a:r>
              <a:rPr lang="en-US" sz="1600" dirty="0" err="1"/>
              <a:t>scanf</a:t>
            </a:r>
            <a:r>
              <a:rPr lang="en-US" sz="1600" dirty="0"/>
              <a:t>("%d %d", &amp;</a:t>
            </a:r>
            <a:r>
              <a:rPr lang="en-US" sz="1600" dirty="0" err="1"/>
              <a:t>firstNumber</a:t>
            </a:r>
            <a:r>
              <a:rPr lang="en-US" sz="1600" dirty="0"/>
              <a:t>, &amp;</a:t>
            </a:r>
            <a:r>
              <a:rPr lang="en-US" sz="1600" dirty="0" err="1"/>
              <a:t>secondNumber</a:t>
            </a:r>
            <a:r>
              <a:rPr lang="en-US" sz="1600" dirty="0"/>
              <a:t>);</a:t>
            </a:r>
          </a:p>
          <a:p>
            <a:r>
              <a:rPr lang="en-US" sz="1600" dirty="0"/>
              <a:t>    </a:t>
            </a:r>
            <a:r>
              <a:rPr lang="en-US" sz="1600" dirty="0" err="1"/>
              <a:t>sumOfTwoNumbers</a:t>
            </a:r>
            <a:r>
              <a:rPr lang="en-US" sz="1600" dirty="0"/>
              <a:t> = </a:t>
            </a:r>
            <a:r>
              <a:rPr lang="en-US" sz="1600" dirty="0" err="1"/>
              <a:t>firstNumber</a:t>
            </a:r>
            <a:r>
              <a:rPr lang="en-US" sz="1600" dirty="0"/>
              <a:t> + </a:t>
            </a:r>
            <a:r>
              <a:rPr lang="en-US" sz="1600" dirty="0" err="1"/>
              <a:t>secondNumber</a:t>
            </a:r>
            <a:r>
              <a:rPr lang="en-US" sz="1600" dirty="0"/>
              <a:t>;</a:t>
            </a:r>
          </a:p>
          <a:p>
            <a:r>
              <a:rPr lang="en-US" sz="1600" dirty="0"/>
              <a:t>      </a:t>
            </a:r>
          </a:p>
          <a:p>
            <a:r>
              <a:rPr lang="en-US" sz="1600" dirty="0"/>
              <a:t>    </a:t>
            </a:r>
            <a:r>
              <a:rPr lang="en-US" sz="1600" dirty="0" err="1"/>
              <a:t>printf</a:t>
            </a:r>
            <a:r>
              <a:rPr lang="en-US" sz="1600" dirty="0"/>
              <a:t>("%d + %d = %d", </a:t>
            </a:r>
            <a:r>
              <a:rPr lang="en-US" sz="1600" dirty="0" err="1"/>
              <a:t>firstNumber</a:t>
            </a:r>
            <a:r>
              <a:rPr lang="en-US" sz="1600" dirty="0"/>
              <a:t>, </a:t>
            </a:r>
            <a:r>
              <a:rPr lang="en-US" sz="1600" dirty="0" err="1"/>
              <a:t>secondNumber</a:t>
            </a:r>
            <a:r>
              <a:rPr lang="en-US" sz="1600" dirty="0"/>
              <a:t>, </a:t>
            </a:r>
            <a:r>
              <a:rPr lang="en-US" sz="1600" dirty="0" err="1"/>
              <a:t>sumOfTwoNumbers</a:t>
            </a:r>
            <a:r>
              <a:rPr lang="en-US" sz="1600" dirty="0"/>
              <a:t>);</a:t>
            </a:r>
          </a:p>
          <a:p>
            <a:r>
              <a:rPr lang="en-US" sz="1600" dirty="0"/>
              <a:t>    return 0;</a:t>
            </a:r>
          </a:p>
          <a:p>
            <a:r>
              <a:rPr lang="en-US" sz="1600" dirty="0"/>
              <a:t>}</a:t>
            </a:r>
          </a:p>
        </p:txBody>
      </p:sp>
    </p:spTree>
    <p:extLst>
      <p:ext uri="{BB962C8B-B14F-4D97-AF65-F5344CB8AC3E}">
        <p14:creationId xmlns:p14="http://schemas.microsoft.com/office/powerpoint/2010/main" val="13326294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5400" b="1" i="1" dirty="0">
                <a:effectLst>
                  <a:outerShdw blurRad="38100" dist="38100" dir="2700000" algn="tl">
                    <a:srgbClr val="000000">
                      <a:alpha val="43137"/>
                    </a:srgbClr>
                  </a:outerShdw>
                </a:effectLst>
              </a:rPr>
              <a:t>Link List DS</a:t>
            </a: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
        <p:nvSpPr>
          <p:cNvPr id="5" name="Rectangle 4">
            <a:extLst>
              <a:ext uri="{FF2B5EF4-FFF2-40B4-BE49-F238E27FC236}">
                <a16:creationId xmlns:a16="http://schemas.microsoft.com/office/drawing/2014/main" id="{0B941101-1982-4C1D-AC8C-A23194D2860E}"/>
              </a:ext>
            </a:extLst>
          </p:cNvPr>
          <p:cNvSpPr/>
          <p:nvPr/>
        </p:nvSpPr>
        <p:spPr>
          <a:xfrm>
            <a:off x="218736" y="806824"/>
            <a:ext cx="11837000" cy="3108543"/>
          </a:xfrm>
          <a:prstGeom prst="rect">
            <a:avLst/>
          </a:prstGeom>
        </p:spPr>
        <p:txBody>
          <a:bodyPr wrap="square">
            <a:spAutoFit/>
          </a:bodyPr>
          <a:lstStyle/>
          <a:p>
            <a:r>
              <a:rPr lang="en-US" sz="2800" dirty="0"/>
              <a:t>A linked list is a linear data structure, in which the elements are not stored at contiguous memory locations. The elements in a linked list are linked using pointers.</a:t>
            </a:r>
          </a:p>
          <a:p>
            <a:endParaRPr lang="en-US" sz="2800" dirty="0"/>
          </a:p>
          <a:p>
            <a:r>
              <a:rPr lang="en-US" sz="2800" dirty="0"/>
              <a:t>	In simple words, a linked list consists of nodes where each node contains a data field and a reference(link) to the next node in the list.</a:t>
            </a:r>
            <a:endParaRPr lang="en-US" sz="4000" dirty="0"/>
          </a:p>
          <a:p>
            <a:endParaRPr lang="en-US" sz="2800" dirty="0"/>
          </a:p>
        </p:txBody>
      </p:sp>
      <p:pic>
        <p:nvPicPr>
          <p:cNvPr id="13" name="Picture 12">
            <a:extLst>
              <a:ext uri="{FF2B5EF4-FFF2-40B4-BE49-F238E27FC236}">
                <a16:creationId xmlns:a16="http://schemas.microsoft.com/office/drawing/2014/main" id="{A566756A-9B64-4165-A10F-56FEB93DD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897" y="3429000"/>
            <a:ext cx="10462677" cy="2874472"/>
          </a:xfrm>
          <a:prstGeom prst="rect">
            <a:avLst/>
          </a:prstGeom>
        </p:spPr>
      </p:pic>
    </p:spTree>
    <p:extLst>
      <p:ext uri="{BB962C8B-B14F-4D97-AF65-F5344CB8AC3E}">
        <p14:creationId xmlns:p14="http://schemas.microsoft.com/office/powerpoint/2010/main" val="21253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solidFill>
                  <a:srgbClr val="7030A0"/>
                </a:solidFill>
                <a:effectLst>
                  <a:outerShdw blurRad="38100" dist="38100" dir="2700000" algn="tl">
                    <a:srgbClr val="000000">
                      <a:alpha val="43137"/>
                    </a:srgbClr>
                  </a:outerShdw>
                </a:effectLst>
              </a:rPr>
              <a:t>Link List DS (types)</a:t>
            </a: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pic>
        <p:nvPicPr>
          <p:cNvPr id="7" name="Picture 6">
            <a:extLst>
              <a:ext uri="{FF2B5EF4-FFF2-40B4-BE49-F238E27FC236}">
                <a16:creationId xmlns:a16="http://schemas.microsoft.com/office/drawing/2014/main" id="{7ABB8831-0DD3-47A2-9F87-FE890B70D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573" y="843284"/>
            <a:ext cx="7128005" cy="3010520"/>
          </a:xfrm>
          <a:prstGeom prst="rect">
            <a:avLst/>
          </a:prstGeom>
        </p:spPr>
      </p:pic>
      <p:pic>
        <p:nvPicPr>
          <p:cNvPr id="10" name="Picture 9">
            <a:extLst>
              <a:ext uri="{FF2B5EF4-FFF2-40B4-BE49-F238E27FC236}">
                <a16:creationId xmlns:a16="http://schemas.microsoft.com/office/drawing/2014/main" id="{C6FE24EF-70EF-4A4C-A60A-A2F6661656D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363825" y="3697390"/>
            <a:ext cx="6503335" cy="3010519"/>
          </a:xfrm>
          <a:prstGeom prst="rect">
            <a:avLst/>
          </a:prstGeom>
        </p:spPr>
      </p:pic>
    </p:spTree>
    <p:extLst>
      <p:ext uri="{BB962C8B-B14F-4D97-AF65-F5344CB8AC3E}">
        <p14:creationId xmlns:p14="http://schemas.microsoft.com/office/powerpoint/2010/main" val="197637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Link List DS Operation</a:t>
            </a:r>
          </a:p>
        </p:txBody>
      </p:sp>
      <p:sp>
        <p:nvSpPr>
          <p:cNvPr id="6" name="Rectangle 5">
            <a:extLst>
              <a:ext uri="{FF2B5EF4-FFF2-40B4-BE49-F238E27FC236}">
                <a16:creationId xmlns:a16="http://schemas.microsoft.com/office/drawing/2014/main" id="{DE7784C6-F40F-46B8-8B59-513CA6F20DFB}"/>
              </a:ext>
            </a:extLst>
          </p:cNvPr>
          <p:cNvSpPr/>
          <p:nvPr/>
        </p:nvSpPr>
        <p:spPr>
          <a:xfrm>
            <a:off x="358586" y="1655350"/>
            <a:ext cx="11697150" cy="954107"/>
          </a:xfrm>
          <a:prstGeom prst="rect">
            <a:avLst/>
          </a:prstGeom>
        </p:spPr>
        <p:txBody>
          <a:bodyPr wrap="square">
            <a:spAutoFit/>
          </a:bodyPr>
          <a:lstStyle/>
          <a:p>
            <a:endParaRPr lang="en-US" sz="2800" dirty="0"/>
          </a:p>
          <a:p>
            <a:r>
              <a:rPr lang="en-US" sz="2800" dirty="0"/>
              <a:t>	</a:t>
            </a:r>
          </a:p>
        </p:txBody>
      </p:sp>
      <p:sp>
        <p:nvSpPr>
          <p:cNvPr id="5" name="Rectangle 4">
            <a:extLst>
              <a:ext uri="{FF2B5EF4-FFF2-40B4-BE49-F238E27FC236}">
                <a16:creationId xmlns:a16="http://schemas.microsoft.com/office/drawing/2014/main" id="{0B941101-1982-4C1D-AC8C-A23194D2860E}"/>
              </a:ext>
            </a:extLst>
          </p:cNvPr>
          <p:cNvSpPr/>
          <p:nvPr/>
        </p:nvSpPr>
        <p:spPr>
          <a:xfrm>
            <a:off x="824756" y="2323652"/>
            <a:ext cx="11008658" cy="2862322"/>
          </a:xfrm>
          <a:prstGeom prst="rect">
            <a:avLst/>
          </a:prstGeom>
        </p:spPr>
        <p:txBody>
          <a:bodyPr wrap="square">
            <a:spAutoFit/>
          </a:bodyPr>
          <a:lstStyle/>
          <a:p>
            <a:r>
              <a:rPr lang="en-US" sz="3600" b="1" dirty="0"/>
              <a:t>Create – Create the link list</a:t>
            </a:r>
          </a:p>
          <a:p>
            <a:r>
              <a:rPr lang="en-US" sz="3600" b="1" dirty="0"/>
              <a:t>Insertion</a:t>
            </a:r>
            <a:r>
              <a:rPr lang="en-US" sz="3600" dirty="0"/>
              <a:t> − Adds an element at the beginning of the list.</a:t>
            </a:r>
          </a:p>
          <a:p>
            <a:r>
              <a:rPr lang="en-US" sz="3600" b="1" dirty="0"/>
              <a:t>Deletion</a:t>
            </a:r>
            <a:r>
              <a:rPr lang="en-US" sz="3600" dirty="0"/>
              <a:t> − Deletes an element at the beginning of the list.</a:t>
            </a:r>
          </a:p>
          <a:p>
            <a:r>
              <a:rPr lang="en-US" sz="3600" b="1" dirty="0"/>
              <a:t>Display</a:t>
            </a:r>
            <a:r>
              <a:rPr lang="en-US" sz="3600" dirty="0"/>
              <a:t> − Displays the complete list.</a:t>
            </a:r>
          </a:p>
          <a:p>
            <a:r>
              <a:rPr lang="en-US" sz="3600" b="1" dirty="0"/>
              <a:t>Search</a:t>
            </a:r>
            <a:r>
              <a:rPr lang="en-US" sz="3600" dirty="0"/>
              <a:t> − Searches an element using the given key.</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763884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Link List DS Operation</a:t>
            </a:r>
          </a:p>
        </p:txBody>
      </p:sp>
      <p:sp>
        <p:nvSpPr>
          <p:cNvPr id="6" name="Rectangle 5">
            <a:extLst>
              <a:ext uri="{FF2B5EF4-FFF2-40B4-BE49-F238E27FC236}">
                <a16:creationId xmlns:a16="http://schemas.microsoft.com/office/drawing/2014/main" id="{DE7784C6-F40F-46B8-8B59-513CA6F20DFB}"/>
              </a:ext>
            </a:extLst>
          </p:cNvPr>
          <p:cNvSpPr/>
          <p:nvPr/>
        </p:nvSpPr>
        <p:spPr>
          <a:xfrm>
            <a:off x="358586" y="1730779"/>
            <a:ext cx="4987965" cy="3908762"/>
          </a:xfrm>
          <a:prstGeom prst="rect">
            <a:avLst/>
          </a:prstGeom>
        </p:spPr>
        <p:txBody>
          <a:bodyPr wrap="square">
            <a:spAutoFit/>
          </a:bodyPr>
          <a:lstStyle/>
          <a:p>
            <a:r>
              <a:rPr lang="en-US" sz="4400" dirty="0"/>
              <a:t>struct Node </a:t>
            </a:r>
          </a:p>
          <a:p>
            <a:r>
              <a:rPr lang="en-US" sz="4400" dirty="0"/>
              <a:t>{ </a:t>
            </a:r>
          </a:p>
          <a:p>
            <a:r>
              <a:rPr lang="en-US" sz="4400" dirty="0"/>
              <a:t>    int data; </a:t>
            </a:r>
          </a:p>
          <a:p>
            <a:r>
              <a:rPr lang="en-US" sz="4400" dirty="0"/>
              <a:t>    struct Node* next; </a:t>
            </a:r>
          </a:p>
          <a:p>
            <a:r>
              <a:rPr lang="en-US" sz="4400" dirty="0"/>
              <a:t>};</a:t>
            </a:r>
          </a:p>
          <a:p>
            <a:r>
              <a:rPr lang="en-US" sz="2800" dirty="0"/>
              <a:t>	</a:t>
            </a:r>
          </a:p>
        </p:txBody>
      </p:sp>
      <p:sp>
        <p:nvSpPr>
          <p:cNvPr id="5" name="Rectangle 4">
            <a:extLst>
              <a:ext uri="{FF2B5EF4-FFF2-40B4-BE49-F238E27FC236}">
                <a16:creationId xmlns:a16="http://schemas.microsoft.com/office/drawing/2014/main" id="{0B941101-1982-4C1D-AC8C-A23194D2860E}"/>
              </a:ext>
            </a:extLst>
          </p:cNvPr>
          <p:cNvSpPr/>
          <p:nvPr/>
        </p:nvSpPr>
        <p:spPr>
          <a:xfrm>
            <a:off x="243843" y="909167"/>
            <a:ext cx="5371649" cy="1077218"/>
          </a:xfrm>
          <a:prstGeom prst="rect">
            <a:avLst/>
          </a:prstGeom>
        </p:spPr>
        <p:txBody>
          <a:bodyPr wrap="square">
            <a:spAutoFit/>
          </a:bodyPr>
          <a:lstStyle/>
          <a:p>
            <a:r>
              <a:rPr lang="en-US" sz="3600" b="1" dirty="0">
                <a:solidFill>
                  <a:srgbClr val="7030A0"/>
                </a:solidFill>
              </a:rPr>
              <a:t>Create – Create the link list</a:t>
            </a:r>
          </a:p>
          <a:p>
            <a:endParaRPr lang="en-US" sz="2800" dirty="0"/>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879753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Link List DS Operation</a:t>
            </a:r>
          </a:p>
        </p:txBody>
      </p:sp>
      <p:sp>
        <p:nvSpPr>
          <p:cNvPr id="5" name="Rectangle 4">
            <a:extLst>
              <a:ext uri="{FF2B5EF4-FFF2-40B4-BE49-F238E27FC236}">
                <a16:creationId xmlns:a16="http://schemas.microsoft.com/office/drawing/2014/main" id="{0B941101-1982-4C1D-AC8C-A23194D2860E}"/>
              </a:ext>
            </a:extLst>
          </p:cNvPr>
          <p:cNvSpPr/>
          <p:nvPr/>
        </p:nvSpPr>
        <p:spPr>
          <a:xfrm>
            <a:off x="243844" y="909167"/>
            <a:ext cx="5221042" cy="1077218"/>
          </a:xfrm>
          <a:prstGeom prst="rect">
            <a:avLst/>
          </a:prstGeom>
        </p:spPr>
        <p:txBody>
          <a:bodyPr wrap="square">
            <a:spAutoFit/>
          </a:bodyPr>
          <a:lstStyle/>
          <a:p>
            <a:r>
              <a:rPr lang="en-US" sz="3600" b="1" dirty="0">
                <a:solidFill>
                  <a:srgbClr val="7030A0"/>
                </a:solidFill>
              </a:rPr>
              <a:t>Insertion</a:t>
            </a:r>
          </a:p>
          <a:p>
            <a:endParaRPr lang="en-US" sz="2800" dirty="0"/>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4" name="Picture 3">
            <a:extLst>
              <a:ext uri="{FF2B5EF4-FFF2-40B4-BE49-F238E27FC236}">
                <a16:creationId xmlns:a16="http://schemas.microsoft.com/office/drawing/2014/main" id="{11EE3934-3797-4D51-997F-42B738A9A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413" y="1785708"/>
            <a:ext cx="10917174" cy="3286584"/>
          </a:xfrm>
          <a:prstGeom prst="rect">
            <a:avLst/>
          </a:prstGeom>
        </p:spPr>
      </p:pic>
    </p:spTree>
    <p:extLst>
      <p:ext uri="{BB962C8B-B14F-4D97-AF65-F5344CB8AC3E}">
        <p14:creationId xmlns:p14="http://schemas.microsoft.com/office/powerpoint/2010/main" val="551944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Link List DS Operation</a:t>
            </a:r>
          </a:p>
        </p:txBody>
      </p:sp>
      <p:sp>
        <p:nvSpPr>
          <p:cNvPr id="5" name="Rectangle 4">
            <a:extLst>
              <a:ext uri="{FF2B5EF4-FFF2-40B4-BE49-F238E27FC236}">
                <a16:creationId xmlns:a16="http://schemas.microsoft.com/office/drawing/2014/main" id="{0B941101-1982-4C1D-AC8C-A23194D2860E}"/>
              </a:ext>
            </a:extLst>
          </p:cNvPr>
          <p:cNvSpPr/>
          <p:nvPr/>
        </p:nvSpPr>
        <p:spPr>
          <a:xfrm>
            <a:off x="243844" y="909167"/>
            <a:ext cx="5221042" cy="1077218"/>
          </a:xfrm>
          <a:prstGeom prst="rect">
            <a:avLst/>
          </a:prstGeom>
        </p:spPr>
        <p:txBody>
          <a:bodyPr wrap="square">
            <a:spAutoFit/>
          </a:bodyPr>
          <a:lstStyle/>
          <a:p>
            <a:r>
              <a:rPr lang="en-US" sz="3600" b="1" dirty="0">
                <a:solidFill>
                  <a:srgbClr val="7030A0"/>
                </a:solidFill>
              </a:rPr>
              <a:t>Deletion</a:t>
            </a:r>
          </a:p>
          <a:p>
            <a:endParaRPr lang="en-US" sz="2800" dirty="0"/>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5CF301DC-65A6-47A6-A371-755A8F2C5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5" y="1821964"/>
            <a:ext cx="11124275" cy="2777508"/>
          </a:xfrm>
          <a:prstGeom prst="rect">
            <a:avLst/>
          </a:prstGeom>
        </p:spPr>
      </p:pic>
    </p:spTree>
    <p:extLst>
      <p:ext uri="{BB962C8B-B14F-4D97-AF65-F5344CB8AC3E}">
        <p14:creationId xmlns:p14="http://schemas.microsoft.com/office/powerpoint/2010/main" val="2681645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Link List DS Operation</a:t>
            </a:r>
          </a:p>
        </p:txBody>
      </p:sp>
      <p:sp>
        <p:nvSpPr>
          <p:cNvPr id="5" name="Rectangle 4">
            <a:extLst>
              <a:ext uri="{FF2B5EF4-FFF2-40B4-BE49-F238E27FC236}">
                <a16:creationId xmlns:a16="http://schemas.microsoft.com/office/drawing/2014/main" id="{0B941101-1982-4C1D-AC8C-A23194D2860E}"/>
              </a:ext>
            </a:extLst>
          </p:cNvPr>
          <p:cNvSpPr/>
          <p:nvPr/>
        </p:nvSpPr>
        <p:spPr>
          <a:xfrm>
            <a:off x="243844" y="909167"/>
            <a:ext cx="5221042" cy="1077218"/>
          </a:xfrm>
          <a:prstGeom prst="rect">
            <a:avLst/>
          </a:prstGeom>
        </p:spPr>
        <p:txBody>
          <a:bodyPr wrap="square">
            <a:spAutoFit/>
          </a:bodyPr>
          <a:lstStyle/>
          <a:p>
            <a:r>
              <a:rPr lang="en-US" sz="3600" b="1" dirty="0"/>
              <a:t>Display</a:t>
            </a:r>
            <a:endParaRPr lang="en-US" sz="3600" b="1" dirty="0">
              <a:solidFill>
                <a:srgbClr val="7030A0"/>
              </a:solidFill>
            </a:endParaRPr>
          </a:p>
          <a:p>
            <a:endParaRPr lang="en-US" sz="2800" dirty="0"/>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4" name="Picture 3">
            <a:extLst>
              <a:ext uri="{FF2B5EF4-FFF2-40B4-BE49-F238E27FC236}">
                <a16:creationId xmlns:a16="http://schemas.microsoft.com/office/drawing/2014/main" id="{3DCEA842-BD81-4FE8-8EB2-1249D4DD6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800" y="3012780"/>
            <a:ext cx="9945488" cy="2448267"/>
          </a:xfrm>
          <a:prstGeom prst="rect">
            <a:avLst/>
          </a:prstGeom>
        </p:spPr>
      </p:pic>
      <p:sp>
        <p:nvSpPr>
          <p:cNvPr id="7" name="Rectangle 6">
            <a:extLst>
              <a:ext uri="{FF2B5EF4-FFF2-40B4-BE49-F238E27FC236}">
                <a16:creationId xmlns:a16="http://schemas.microsoft.com/office/drawing/2014/main" id="{3B7E93B8-4481-4FAC-B68B-FABBC4CED530}"/>
              </a:ext>
            </a:extLst>
          </p:cNvPr>
          <p:cNvSpPr/>
          <p:nvPr/>
        </p:nvSpPr>
        <p:spPr>
          <a:xfrm>
            <a:off x="2002668" y="960700"/>
            <a:ext cx="9945488" cy="1323439"/>
          </a:xfrm>
          <a:prstGeom prst="rect">
            <a:avLst/>
          </a:prstGeom>
        </p:spPr>
        <p:txBody>
          <a:bodyPr wrap="square">
            <a:spAutoFit/>
          </a:bodyPr>
          <a:lstStyle/>
          <a:p>
            <a:pPr>
              <a:buFont typeface="+mj-lt"/>
              <a:buAutoNum type="arabicPeriod"/>
            </a:pPr>
            <a:r>
              <a:rPr lang="en-US" sz="2000" dirty="0">
                <a:solidFill>
                  <a:srgbClr val="000000"/>
                </a:solidFill>
                <a:latin typeface="verdana" panose="020B0604030504040204" pitchFamily="34" charset="0"/>
              </a:rPr>
              <a:t>Define a node current which initially points to the head of the list.</a:t>
            </a:r>
          </a:p>
          <a:p>
            <a:pPr>
              <a:buFont typeface="+mj-lt"/>
              <a:buAutoNum type="arabicPeriod"/>
            </a:pPr>
            <a:r>
              <a:rPr lang="en-US" sz="2000" dirty="0">
                <a:solidFill>
                  <a:srgbClr val="000000"/>
                </a:solidFill>
                <a:latin typeface="verdana" panose="020B0604030504040204" pitchFamily="34" charset="0"/>
              </a:rPr>
              <a:t>Traverse through the list till current points to null.</a:t>
            </a:r>
          </a:p>
          <a:p>
            <a:pPr>
              <a:buFont typeface="+mj-lt"/>
              <a:buAutoNum type="arabicPeriod"/>
            </a:pPr>
            <a:r>
              <a:rPr lang="en-US" sz="2000" dirty="0">
                <a:solidFill>
                  <a:srgbClr val="000000"/>
                </a:solidFill>
                <a:latin typeface="verdana" panose="020B0604030504040204" pitchFamily="34" charset="0"/>
              </a:rPr>
              <a:t>Display each node by making current to point to node next to it in each iteration.</a:t>
            </a:r>
            <a:endParaRPr lang="en-US" sz="2000"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742964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Link List DS Operation</a:t>
            </a:r>
          </a:p>
        </p:txBody>
      </p:sp>
      <p:sp>
        <p:nvSpPr>
          <p:cNvPr id="5" name="Rectangle 4">
            <a:extLst>
              <a:ext uri="{FF2B5EF4-FFF2-40B4-BE49-F238E27FC236}">
                <a16:creationId xmlns:a16="http://schemas.microsoft.com/office/drawing/2014/main" id="{0B941101-1982-4C1D-AC8C-A23194D2860E}"/>
              </a:ext>
            </a:extLst>
          </p:cNvPr>
          <p:cNvSpPr/>
          <p:nvPr/>
        </p:nvSpPr>
        <p:spPr>
          <a:xfrm>
            <a:off x="243844" y="909167"/>
            <a:ext cx="5221042" cy="1077218"/>
          </a:xfrm>
          <a:prstGeom prst="rect">
            <a:avLst/>
          </a:prstGeom>
        </p:spPr>
        <p:txBody>
          <a:bodyPr wrap="square">
            <a:spAutoFit/>
          </a:bodyPr>
          <a:lstStyle/>
          <a:p>
            <a:r>
              <a:rPr lang="en-US" sz="3600" b="1" dirty="0"/>
              <a:t>Search</a:t>
            </a:r>
            <a:endParaRPr lang="en-US" sz="3600" b="1" dirty="0">
              <a:solidFill>
                <a:srgbClr val="7030A0"/>
              </a:solidFill>
            </a:endParaRPr>
          </a:p>
          <a:p>
            <a:endParaRPr lang="en-US" sz="2800" dirty="0"/>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19C87025-8738-4325-A7C7-04F46E73A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3647" y="688490"/>
            <a:ext cx="10008485" cy="5163503"/>
          </a:xfrm>
          <a:prstGeom prst="rect">
            <a:avLst/>
          </a:prstGeom>
        </p:spPr>
      </p:pic>
    </p:spTree>
    <p:extLst>
      <p:ext uri="{BB962C8B-B14F-4D97-AF65-F5344CB8AC3E}">
        <p14:creationId xmlns:p14="http://schemas.microsoft.com/office/powerpoint/2010/main" val="1981436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Link List DS Operation (Practical)</a:t>
            </a:r>
          </a:p>
        </p:txBody>
      </p:sp>
      <p:sp>
        <p:nvSpPr>
          <p:cNvPr id="5" name="Rectangle 4">
            <a:extLst>
              <a:ext uri="{FF2B5EF4-FFF2-40B4-BE49-F238E27FC236}">
                <a16:creationId xmlns:a16="http://schemas.microsoft.com/office/drawing/2014/main" id="{0B941101-1982-4C1D-AC8C-A23194D2860E}"/>
              </a:ext>
            </a:extLst>
          </p:cNvPr>
          <p:cNvSpPr/>
          <p:nvPr/>
        </p:nvSpPr>
        <p:spPr>
          <a:xfrm>
            <a:off x="243844" y="909167"/>
            <a:ext cx="5221042" cy="1077218"/>
          </a:xfrm>
          <a:prstGeom prst="rect">
            <a:avLst/>
          </a:prstGeom>
        </p:spPr>
        <p:txBody>
          <a:bodyPr wrap="square">
            <a:spAutoFit/>
          </a:bodyPr>
          <a:lstStyle/>
          <a:p>
            <a:r>
              <a:rPr lang="en-US" sz="3600" b="1" dirty="0"/>
              <a:t>Remaining….</a:t>
            </a:r>
            <a:endParaRPr lang="en-US" sz="3600" b="1" dirty="0">
              <a:solidFill>
                <a:srgbClr val="7030A0"/>
              </a:solidFill>
            </a:endParaRPr>
          </a:p>
          <a:p>
            <a:endParaRPr lang="en-US" sz="2800" dirty="0"/>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012177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Stack Data Structure </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2954655"/>
          </a:xfrm>
          <a:prstGeom prst="rect">
            <a:avLst/>
          </a:prstGeom>
        </p:spPr>
        <p:txBody>
          <a:bodyPr wrap="square">
            <a:spAutoFit/>
          </a:bodyPr>
          <a:lstStyle/>
          <a:p>
            <a:r>
              <a:rPr lang="en-US" dirty="0">
                <a:solidFill>
                  <a:srgbClr val="000000"/>
                </a:solidFill>
                <a:latin typeface="Times New Roman" panose="02020603050405020304" pitchFamily="18" charset="0"/>
              </a:rPr>
              <a:t> </a:t>
            </a:r>
            <a:r>
              <a:rPr lang="en-US" sz="2800" dirty="0">
                <a:solidFill>
                  <a:srgbClr val="C00000"/>
                </a:solidFill>
                <a:latin typeface="Times New Roman" panose="02020603050405020304" pitchFamily="18" charset="0"/>
              </a:rPr>
              <a:t>Stack</a:t>
            </a:r>
            <a:r>
              <a:rPr lang="en-US" sz="2800" dirty="0">
                <a:solidFill>
                  <a:srgbClr val="000000"/>
                </a:solidFill>
                <a:latin typeface="Times New Roman" panose="02020603050405020304" pitchFamily="18" charset="0"/>
              </a:rPr>
              <a:t> is a container of objects that are inserted and removed according to the last-in first-out (LIFO) principle (Abstract Data type).</a:t>
            </a:r>
          </a:p>
          <a:p>
            <a:r>
              <a:rPr lang="en-US" sz="2800" b="1" dirty="0">
                <a:solidFill>
                  <a:srgbClr val="7030A0"/>
                </a:solidFill>
                <a:latin typeface="Times New Roman" panose="02020603050405020304" pitchFamily="18" charset="0"/>
              </a:rPr>
              <a:t>                          Stack can be created by using Array and link list</a:t>
            </a:r>
          </a:p>
          <a:p>
            <a:endParaRPr lang="en-US" sz="2800" dirty="0"/>
          </a:p>
          <a:p>
            <a:r>
              <a:rPr lang="en-US" sz="2800" dirty="0"/>
              <a:t>	A stack is a </a:t>
            </a:r>
            <a:r>
              <a:rPr lang="en-US" sz="2800" b="1" dirty="0"/>
              <a:t>recursive</a:t>
            </a:r>
            <a:r>
              <a:rPr lang="en-US" sz="2800" dirty="0"/>
              <a:t> data structure. Here is a structural definition of a Stack:	a stack is either empty or it consists of a top and the rest which is a stack;</a:t>
            </a:r>
          </a:p>
          <a:p>
            <a:endParaRPr lang="en-US" dirty="0"/>
          </a:p>
        </p:txBody>
      </p:sp>
      <p:pic>
        <p:nvPicPr>
          <p:cNvPr id="6" name="Picture 5">
            <a:extLst>
              <a:ext uri="{FF2B5EF4-FFF2-40B4-BE49-F238E27FC236}">
                <a16:creationId xmlns:a16="http://schemas.microsoft.com/office/drawing/2014/main" id="{DFBF0691-B05C-49CA-A50A-29B623F91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37" y="3429000"/>
            <a:ext cx="5343525" cy="2505075"/>
          </a:xfrm>
          <a:prstGeom prst="rect">
            <a:avLst/>
          </a:prstGeom>
        </p:spPr>
      </p:pic>
    </p:spTree>
    <p:extLst>
      <p:ext uri="{BB962C8B-B14F-4D97-AF65-F5344CB8AC3E}">
        <p14:creationId xmlns:p14="http://schemas.microsoft.com/office/powerpoint/2010/main" val="87871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1069" y="0"/>
            <a:ext cx="9014908" cy="758413"/>
          </a:xfrm>
        </p:spPr>
        <p:txBody>
          <a:bodyPr>
            <a:noAutofit/>
          </a:bodyPr>
          <a:lstStyle/>
          <a:p>
            <a:r>
              <a:rPr lang="en-US" sz="4400" b="1" i="1" dirty="0"/>
              <a:t>Data Structure Types</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6" name="Picture 5">
            <a:extLst>
              <a:ext uri="{FF2B5EF4-FFF2-40B4-BE49-F238E27FC236}">
                <a16:creationId xmlns:a16="http://schemas.microsoft.com/office/drawing/2014/main" id="{FBD63CED-9C65-4613-B343-4A58D734CCC0}"/>
              </a:ext>
            </a:extLst>
          </p:cNvPr>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tretch>
            <a:fillRect/>
          </a:stretch>
        </p:blipFill>
        <p:spPr>
          <a:xfrm>
            <a:off x="1151069" y="758413"/>
            <a:ext cx="9520517" cy="4989533"/>
          </a:xfrm>
          <a:prstGeom prst="rect">
            <a:avLst/>
          </a:prstGeom>
        </p:spPr>
      </p:pic>
    </p:spTree>
    <p:extLst>
      <p:ext uri="{BB962C8B-B14F-4D97-AF65-F5344CB8AC3E}">
        <p14:creationId xmlns:p14="http://schemas.microsoft.com/office/powerpoint/2010/main" val="40912791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Stack Data Structure </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sp>
        <p:nvSpPr>
          <p:cNvPr id="4" name="Rectangle 3">
            <a:extLst>
              <a:ext uri="{FF2B5EF4-FFF2-40B4-BE49-F238E27FC236}">
                <a16:creationId xmlns:a16="http://schemas.microsoft.com/office/drawing/2014/main" id="{8D026013-A33A-493D-B2E4-E3DBCE438546}"/>
              </a:ext>
            </a:extLst>
          </p:cNvPr>
          <p:cNvSpPr/>
          <p:nvPr/>
        </p:nvSpPr>
        <p:spPr>
          <a:xfrm>
            <a:off x="114747" y="1170777"/>
            <a:ext cx="6953027" cy="3539430"/>
          </a:xfrm>
          <a:prstGeom prst="rect">
            <a:avLst/>
          </a:prstGeom>
        </p:spPr>
        <p:txBody>
          <a:bodyPr wrap="square">
            <a:spAutoFit/>
          </a:bodyPr>
          <a:lstStyle/>
          <a:p>
            <a:pPr marL="457200" indent="-457200">
              <a:buFont typeface="Arial" panose="020B0604020202020204" pitchFamily="34" charset="0"/>
              <a:buChar char="•"/>
            </a:pPr>
            <a:r>
              <a:rPr lang="en-US" sz="3200" b="1" dirty="0"/>
              <a:t>Create a stack</a:t>
            </a:r>
          </a:p>
          <a:p>
            <a:pPr marL="457200" indent="-457200">
              <a:buFont typeface="Arial" panose="020B0604020202020204" pitchFamily="34" charset="0"/>
              <a:buChar char="•"/>
            </a:pPr>
            <a:r>
              <a:rPr lang="en-US" sz="3200" b="1" dirty="0"/>
              <a:t>Insert an element (PUSH)</a:t>
            </a:r>
          </a:p>
          <a:p>
            <a:pPr marL="457200" indent="-457200">
              <a:buFont typeface="Arial" panose="020B0604020202020204" pitchFamily="34" charset="0"/>
              <a:buChar char="•"/>
            </a:pPr>
            <a:r>
              <a:rPr lang="en-US" sz="3200" b="1" dirty="0"/>
              <a:t>Delete an element (POP)</a:t>
            </a:r>
          </a:p>
          <a:p>
            <a:pPr marL="457200" indent="-457200">
              <a:buFont typeface="Arial" panose="020B0604020202020204" pitchFamily="34" charset="0"/>
              <a:buChar char="•"/>
            </a:pPr>
            <a:r>
              <a:rPr lang="en-US" sz="3200" b="1" dirty="0"/>
              <a:t>Peek (Checking the top element)</a:t>
            </a:r>
          </a:p>
          <a:p>
            <a:pPr marL="457200" indent="-457200">
              <a:buFont typeface="Arial" panose="020B0604020202020204" pitchFamily="34" charset="0"/>
              <a:buChar char="•"/>
            </a:pPr>
            <a:r>
              <a:rPr lang="en-US" sz="3200" b="1" dirty="0"/>
              <a:t>Traversing (Printing the all elements)</a:t>
            </a:r>
          </a:p>
          <a:p>
            <a:pPr marL="457200" indent="-457200">
              <a:buFont typeface="Arial" panose="020B0604020202020204" pitchFamily="34" charset="0"/>
              <a:buChar char="•"/>
            </a:pPr>
            <a:r>
              <a:rPr lang="en-US" sz="3200" b="1" dirty="0" err="1"/>
              <a:t>isEmpty</a:t>
            </a:r>
            <a:r>
              <a:rPr lang="en-US" sz="3200" b="1" dirty="0"/>
              <a:t> (check the stack is empty)</a:t>
            </a:r>
          </a:p>
          <a:p>
            <a:pPr marL="457200" indent="-457200">
              <a:buFont typeface="Arial" panose="020B0604020202020204" pitchFamily="34" charset="0"/>
              <a:buChar char="•"/>
            </a:pPr>
            <a:r>
              <a:rPr lang="en-US" sz="3200" b="1" dirty="0"/>
              <a:t>Size</a:t>
            </a:r>
          </a:p>
        </p:txBody>
      </p:sp>
    </p:spTree>
    <p:extLst>
      <p:ext uri="{BB962C8B-B14F-4D97-AF65-F5344CB8AC3E}">
        <p14:creationId xmlns:p14="http://schemas.microsoft.com/office/powerpoint/2010/main" val="3117283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Application of Stack Data Structure </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sp>
        <p:nvSpPr>
          <p:cNvPr id="5" name="Rectangle 4">
            <a:extLst>
              <a:ext uri="{FF2B5EF4-FFF2-40B4-BE49-F238E27FC236}">
                <a16:creationId xmlns:a16="http://schemas.microsoft.com/office/drawing/2014/main" id="{F8E2F56F-CCAE-4B41-8579-C767E17CD25F}"/>
              </a:ext>
            </a:extLst>
          </p:cNvPr>
          <p:cNvSpPr/>
          <p:nvPr/>
        </p:nvSpPr>
        <p:spPr>
          <a:xfrm>
            <a:off x="607416" y="2305615"/>
            <a:ext cx="11319223" cy="3108543"/>
          </a:xfrm>
          <a:prstGeom prst="rect">
            <a:avLst/>
          </a:prstGeom>
        </p:spPr>
        <p:txBody>
          <a:bodyPr wrap="square">
            <a:spAutoFit/>
          </a:bodyPr>
          <a:lstStyle/>
          <a:p>
            <a:pPr>
              <a:buFont typeface="Arial" panose="020B0604020202020204" pitchFamily="34" charset="0"/>
              <a:buChar char="•"/>
            </a:pPr>
            <a:r>
              <a:rPr lang="en-US" sz="2800" dirty="0">
                <a:solidFill>
                  <a:srgbClr val="000000"/>
                </a:solidFill>
                <a:latin typeface="Times New Roman" panose="02020603050405020304" pitchFamily="18" charset="0"/>
              </a:rPr>
              <a:t>The simplest application of a stack is to reverse a word. You push a given word to stack - letter by letter - and then pop letters from the stack.</a:t>
            </a:r>
          </a:p>
          <a:p>
            <a:pPr>
              <a:buFont typeface="Arial" panose="020B0604020202020204" pitchFamily="34" charset="0"/>
              <a:buChar char="•"/>
            </a:pPr>
            <a:endParaRPr lang="en-US" sz="2800" dirty="0">
              <a:solidFill>
                <a:srgbClr val="000000"/>
              </a:solidFill>
              <a:latin typeface="Times New Roman" panose="02020603050405020304" pitchFamily="18" charset="0"/>
            </a:endParaRPr>
          </a:p>
          <a:p>
            <a:pPr>
              <a:buFont typeface="Arial" panose="020B0604020202020204" pitchFamily="34" charset="0"/>
              <a:buChar char="•"/>
            </a:pPr>
            <a:r>
              <a:rPr lang="en-US" sz="2800" dirty="0">
                <a:solidFill>
                  <a:srgbClr val="000000"/>
                </a:solidFill>
                <a:latin typeface="Times New Roman" panose="02020603050405020304" pitchFamily="18" charset="0"/>
              </a:rPr>
              <a:t>Another application is an "undo" mechanism in text editors; this operation is accomplished by keeping all text changes in a stack.</a:t>
            </a:r>
          </a:p>
          <a:p>
            <a:pPr>
              <a:buFont typeface="Arial" panose="020B0604020202020204" pitchFamily="34" charset="0"/>
              <a:buChar char="•"/>
            </a:pPr>
            <a:endParaRPr lang="en-US" sz="28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2800" dirty="0">
                <a:solidFill>
                  <a:srgbClr val="000000"/>
                </a:solidFill>
                <a:latin typeface="Times New Roman" panose="02020603050405020304" pitchFamily="18" charset="0"/>
              </a:rPr>
              <a:t>Infix/Postfix  Prefix conversation </a:t>
            </a:r>
            <a:endParaRPr lang="en-US" sz="28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966960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4251" y="602430"/>
            <a:ext cx="9014908" cy="1880779"/>
          </a:xfrm>
        </p:spPr>
        <p:txBody>
          <a:bodyPr>
            <a:noAutofit/>
          </a:bodyPr>
          <a:lstStyle/>
          <a:p>
            <a:r>
              <a:rPr lang="en-US" sz="4400" b="1" i="1" dirty="0">
                <a:effectLst>
                  <a:outerShdw blurRad="38100" dist="38100" dir="2700000" algn="tl">
                    <a:srgbClr val="000000">
                      <a:alpha val="43137"/>
                    </a:srgbClr>
                  </a:outerShdw>
                </a:effectLst>
              </a:rPr>
              <a:t>Application of Stack Data Structure</a:t>
            </a:r>
            <a:br>
              <a:rPr lang="en-US" sz="4400" b="1" i="1" dirty="0">
                <a:effectLst>
                  <a:outerShdw blurRad="38100" dist="38100" dir="2700000" algn="tl">
                    <a:srgbClr val="000000">
                      <a:alpha val="43137"/>
                    </a:srgbClr>
                  </a:outerShdw>
                </a:effectLst>
              </a:rPr>
            </a:br>
            <a:r>
              <a:rPr lang="en-US" sz="4400" b="1" i="1" dirty="0">
                <a:solidFill>
                  <a:srgbClr val="00B0F0"/>
                </a:solidFill>
                <a:latin typeface="Times New Roman" panose="02020603050405020304" pitchFamily="18" charset="0"/>
              </a:rPr>
              <a:t>Infix/Postfix  Prefix conversation (Equation Parsing) </a:t>
            </a:r>
            <a:r>
              <a:rPr lang="en-US" sz="4400" dirty="0">
                <a:solidFill>
                  <a:srgbClr val="000000"/>
                </a:solidFill>
                <a:latin typeface="Times New Roman" panose="02020603050405020304" pitchFamily="18" charset="0"/>
              </a:rPr>
              <a:t/>
            </a:r>
            <a:br>
              <a:rPr lang="en-US" sz="4400" dirty="0">
                <a:solidFill>
                  <a:srgbClr val="000000"/>
                </a:solidFill>
                <a:latin typeface="Times New Roman" panose="02020603050405020304" pitchFamily="18" charset="0"/>
              </a:rPr>
            </a:br>
            <a:r>
              <a:rPr lang="en-US" sz="4400" dirty="0">
                <a:solidFill>
                  <a:srgbClr val="000000"/>
                </a:solidFill>
                <a:latin typeface="Times New Roman" panose="02020603050405020304" pitchFamily="18" charset="0"/>
              </a:rPr>
              <a:t>Types of Notation</a:t>
            </a:r>
            <a:endParaRPr lang="en-US" sz="44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sp>
        <p:nvSpPr>
          <p:cNvPr id="4" name="TextBox 3">
            <a:extLst>
              <a:ext uri="{FF2B5EF4-FFF2-40B4-BE49-F238E27FC236}">
                <a16:creationId xmlns:a16="http://schemas.microsoft.com/office/drawing/2014/main" id="{FAFB39CE-3434-4C0E-8702-CAD4B895CC24}"/>
              </a:ext>
            </a:extLst>
          </p:cNvPr>
          <p:cNvSpPr txBox="1"/>
          <p:nvPr/>
        </p:nvSpPr>
        <p:spPr>
          <a:xfrm>
            <a:off x="622639" y="2282023"/>
            <a:ext cx="10796108" cy="3416320"/>
          </a:xfrm>
          <a:prstGeom prst="rect">
            <a:avLst/>
          </a:prstGeom>
          <a:noFill/>
        </p:spPr>
        <p:txBody>
          <a:bodyPr wrap="square" rtlCol="0">
            <a:spAutoFit/>
          </a:bodyPr>
          <a:lstStyle/>
          <a:p>
            <a:pPr marL="342900" indent="-342900">
              <a:buFont typeface="+mj-lt"/>
              <a:buAutoNum type="arabicPeriod"/>
            </a:pPr>
            <a:r>
              <a:rPr lang="en-US" sz="3600" dirty="0">
                <a:solidFill>
                  <a:schemeClr val="accent2">
                    <a:lumMod val="50000"/>
                  </a:schemeClr>
                </a:solidFill>
              </a:rPr>
              <a:t>Infix Notation                                                    c= a + b</a:t>
            </a:r>
          </a:p>
          <a:p>
            <a:pPr marL="342900" indent="-342900">
              <a:buFont typeface="+mj-lt"/>
              <a:buAutoNum type="arabicPeriod"/>
            </a:pPr>
            <a:r>
              <a:rPr lang="en-US" sz="3600" dirty="0">
                <a:solidFill>
                  <a:schemeClr val="accent2">
                    <a:lumMod val="50000"/>
                  </a:schemeClr>
                </a:solidFill>
              </a:rPr>
              <a:t>Prefix Notation (Polish notation)	                  c = +ab</a:t>
            </a:r>
          </a:p>
          <a:p>
            <a:pPr marL="342900" indent="-342900">
              <a:buFont typeface="+mj-lt"/>
              <a:buAutoNum type="arabicPeriod"/>
            </a:pPr>
            <a:r>
              <a:rPr lang="en-US" sz="3600" dirty="0">
                <a:solidFill>
                  <a:schemeClr val="accent2">
                    <a:lumMod val="50000"/>
                  </a:schemeClr>
                </a:solidFill>
              </a:rPr>
              <a:t>Postfix Notation (Reverse Polish Notation)  c = ab+</a:t>
            </a:r>
          </a:p>
          <a:p>
            <a:pPr marL="342900" indent="-342900">
              <a:buFont typeface="+mj-lt"/>
              <a:buAutoNum type="arabicPeriod"/>
            </a:pPr>
            <a:endParaRPr lang="en-US" sz="3600" dirty="0">
              <a:solidFill>
                <a:schemeClr val="accent2">
                  <a:lumMod val="50000"/>
                </a:schemeClr>
              </a:solidFill>
            </a:endParaRPr>
          </a:p>
          <a:p>
            <a:pPr algn="ctr"/>
            <a:r>
              <a:rPr lang="en-US" sz="3600" dirty="0">
                <a:solidFill>
                  <a:srgbClr val="002060"/>
                </a:solidFill>
              </a:rPr>
              <a:t>Operator Precedence</a:t>
            </a:r>
          </a:p>
          <a:p>
            <a:pPr algn="ctr"/>
            <a:r>
              <a:rPr lang="en-US" sz="3600" dirty="0">
                <a:solidFill>
                  <a:srgbClr val="002060"/>
                </a:solidFill>
              </a:rPr>
              <a:t>Exponent , Division and Multiply , Add/Subts</a:t>
            </a:r>
          </a:p>
        </p:txBody>
      </p:sp>
    </p:spTree>
    <p:extLst>
      <p:ext uri="{BB962C8B-B14F-4D97-AF65-F5344CB8AC3E}">
        <p14:creationId xmlns:p14="http://schemas.microsoft.com/office/powerpoint/2010/main" val="1655183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5009" y="43033"/>
            <a:ext cx="9014908" cy="1312432"/>
          </a:xfrm>
        </p:spPr>
        <p:txBody>
          <a:bodyPr>
            <a:noAutofit/>
          </a:bodyPr>
          <a:lstStyle/>
          <a:p>
            <a:r>
              <a:rPr lang="en-US" sz="4400" b="1" i="1" dirty="0">
                <a:effectLst>
                  <a:outerShdw blurRad="38100" dist="38100" dir="2700000" algn="tl">
                    <a:srgbClr val="000000">
                      <a:alpha val="43137"/>
                    </a:srgbClr>
                  </a:outerShdw>
                </a:effectLst>
              </a:rPr>
              <a:t>Application of Stack Data Structure</a:t>
            </a:r>
            <a:br>
              <a:rPr lang="en-US" sz="4400" b="1" i="1" dirty="0">
                <a:effectLst>
                  <a:outerShdw blurRad="38100" dist="38100" dir="2700000" algn="tl">
                    <a:srgbClr val="000000">
                      <a:alpha val="43137"/>
                    </a:srgbClr>
                  </a:outerShdw>
                </a:effectLst>
              </a:rPr>
            </a:br>
            <a:r>
              <a:rPr lang="en-US" sz="4400" b="1" i="1" dirty="0">
                <a:effectLst>
                  <a:outerShdw blurRad="38100" dist="38100" dir="2700000" algn="tl">
                    <a:srgbClr val="000000">
                      <a:alpha val="43137"/>
                    </a:srgbClr>
                  </a:outerShdw>
                </a:effectLst>
              </a:rPr>
              <a:t>More Clearly</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pic>
        <p:nvPicPr>
          <p:cNvPr id="7" name="Picture 6">
            <a:extLst>
              <a:ext uri="{FF2B5EF4-FFF2-40B4-BE49-F238E27FC236}">
                <a16:creationId xmlns:a16="http://schemas.microsoft.com/office/drawing/2014/main" id="{2C3025B5-4648-4BFB-ABFD-D179CE061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712" y="1246083"/>
            <a:ext cx="11659941" cy="4701090"/>
          </a:xfrm>
          <a:prstGeom prst="rect">
            <a:avLst/>
          </a:prstGeom>
        </p:spPr>
      </p:pic>
    </p:spTree>
    <p:extLst>
      <p:ext uri="{BB962C8B-B14F-4D97-AF65-F5344CB8AC3E}">
        <p14:creationId xmlns:p14="http://schemas.microsoft.com/office/powerpoint/2010/main" val="37146935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sp>
        <p:nvSpPr>
          <p:cNvPr id="4" name="TextBox 3">
            <a:extLst>
              <a:ext uri="{FF2B5EF4-FFF2-40B4-BE49-F238E27FC236}">
                <a16:creationId xmlns:a16="http://schemas.microsoft.com/office/drawing/2014/main" id="{FAFB39CE-3434-4C0E-8702-CAD4B895CC24}"/>
              </a:ext>
            </a:extLst>
          </p:cNvPr>
          <p:cNvSpPr txBox="1"/>
          <p:nvPr/>
        </p:nvSpPr>
        <p:spPr>
          <a:xfrm>
            <a:off x="0" y="986111"/>
            <a:ext cx="12192000" cy="400110"/>
          </a:xfrm>
          <a:prstGeom prst="rect">
            <a:avLst/>
          </a:prstGeom>
          <a:noFill/>
        </p:spPr>
        <p:txBody>
          <a:bodyPr wrap="square" rtlCol="0">
            <a:spAutoFit/>
          </a:bodyPr>
          <a:lstStyle/>
          <a:p>
            <a:endParaRPr lang="en-US" sz="2000" i="1" dirty="0"/>
          </a:p>
        </p:txBody>
      </p:sp>
      <p:sp>
        <p:nvSpPr>
          <p:cNvPr id="7" name="Rectangle 6">
            <a:extLst>
              <a:ext uri="{FF2B5EF4-FFF2-40B4-BE49-F238E27FC236}">
                <a16:creationId xmlns:a16="http://schemas.microsoft.com/office/drawing/2014/main" id="{6C1397E9-C3E9-4DDD-9893-52F2D3196B1C}"/>
              </a:ext>
            </a:extLst>
          </p:cNvPr>
          <p:cNvSpPr/>
          <p:nvPr/>
        </p:nvSpPr>
        <p:spPr>
          <a:xfrm>
            <a:off x="2658590" y="43032"/>
            <a:ext cx="7483715" cy="584775"/>
          </a:xfrm>
          <a:prstGeom prst="rect">
            <a:avLst/>
          </a:prstGeom>
        </p:spPr>
        <p:txBody>
          <a:bodyPr wrap="none">
            <a:spAutoFit/>
          </a:bodyPr>
          <a:lstStyle/>
          <a:p>
            <a:r>
              <a:rPr lang="en-US" sz="3200" b="1" i="1" dirty="0">
                <a:effectLst>
                  <a:outerShdw blurRad="38100" dist="38100" dir="2700000" algn="tl">
                    <a:srgbClr val="000000">
                      <a:alpha val="43137"/>
                    </a:srgbClr>
                  </a:outerShdw>
                </a:effectLst>
              </a:rPr>
              <a:t>Application of Stack Data Structure (Prefix)</a:t>
            </a:r>
            <a:endParaRPr lang="en-US" sz="3200" dirty="0"/>
          </a:p>
        </p:txBody>
      </p:sp>
      <p:sp>
        <p:nvSpPr>
          <p:cNvPr id="2" name="Rectangle 1">
            <a:extLst>
              <a:ext uri="{FF2B5EF4-FFF2-40B4-BE49-F238E27FC236}">
                <a16:creationId xmlns:a16="http://schemas.microsoft.com/office/drawing/2014/main" id="{B693ADB2-D011-4D8B-8169-FFC7D7266B04}"/>
              </a:ext>
            </a:extLst>
          </p:cNvPr>
          <p:cNvSpPr/>
          <p:nvPr/>
        </p:nvSpPr>
        <p:spPr>
          <a:xfrm>
            <a:off x="179295" y="665459"/>
            <a:ext cx="11811891" cy="5386090"/>
          </a:xfrm>
          <a:prstGeom prst="rect">
            <a:avLst/>
          </a:prstGeom>
        </p:spPr>
        <p:txBody>
          <a:bodyPr wrap="square">
            <a:spAutoFit/>
          </a:bodyPr>
          <a:lstStyle/>
          <a:p>
            <a:pPr fontAlgn="base"/>
            <a:r>
              <a:rPr lang="en-US" sz="2000" dirty="0"/>
              <a:t>1. Push left parenthesis onto </a:t>
            </a:r>
            <a:r>
              <a:rPr lang="en-US" sz="2000" dirty="0">
                <a:hlinkClick r:id="rId4"/>
              </a:rPr>
              <a:t>STACK</a:t>
            </a:r>
            <a:r>
              <a:rPr lang="en-US" sz="2000" dirty="0"/>
              <a:t> and add right parenthesis at the end of Q.</a:t>
            </a:r>
          </a:p>
          <a:p>
            <a:pPr fontAlgn="base"/>
            <a:r>
              <a:rPr lang="en-US" sz="2000" dirty="0"/>
              <a:t> </a:t>
            </a:r>
          </a:p>
          <a:p>
            <a:pPr fontAlgn="base"/>
            <a:r>
              <a:rPr lang="en-US" sz="2000" dirty="0"/>
              <a:t>2. Scan Q from left to right and repeat step 3 to 6 for each element of Q until the STACK is empty.</a:t>
            </a:r>
          </a:p>
          <a:p>
            <a:pPr fontAlgn="base"/>
            <a:r>
              <a:rPr lang="en-US" sz="2000" dirty="0"/>
              <a:t> </a:t>
            </a:r>
          </a:p>
          <a:p>
            <a:pPr fontAlgn="base"/>
            <a:r>
              <a:rPr lang="en-US" sz="2000" dirty="0"/>
              <a:t>3. If an operand is encountered add it to P.</a:t>
            </a:r>
          </a:p>
          <a:p>
            <a:pPr fontAlgn="base"/>
            <a:r>
              <a:rPr lang="en-US" sz="2000" dirty="0"/>
              <a:t> </a:t>
            </a:r>
          </a:p>
          <a:p>
            <a:pPr fontAlgn="base"/>
            <a:r>
              <a:rPr lang="en-US" sz="2000" dirty="0"/>
              <a:t>4. If a left parenthesis is encountered push it onto the STACK.</a:t>
            </a:r>
          </a:p>
          <a:p>
            <a:pPr fontAlgn="base"/>
            <a:r>
              <a:rPr lang="en-US" sz="2000" dirty="0"/>
              <a:t> </a:t>
            </a:r>
          </a:p>
          <a:p>
            <a:pPr fontAlgn="base"/>
            <a:r>
              <a:rPr lang="en-US" sz="2000" dirty="0"/>
              <a:t>5. If an operator is encountered, then Repeatedly pop from STACK and add to P each operator</a:t>
            </a:r>
            <a:br>
              <a:rPr lang="en-US" sz="2000" dirty="0"/>
            </a:br>
            <a:r>
              <a:rPr lang="en-US" sz="2000" dirty="0"/>
              <a:t>which has same precedence as or higher precedence than the operator encountered. Push the encountered operator onto the STACK.</a:t>
            </a:r>
          </a:p>
          <a:p>
            <a:pPr fontAlgn="base"/>
            <a:endParaRPr lang="en-US" sz="2000" dirty="0"/>
          </a:p>
          <a:p>
            <a:pPr fontAlgn="base"/>
            <a:r>
              <a:rPr lang="en-US" sz="2000" dirty="0"/>
              <a:t>6. If a right parenthesis is encountered, then Repeatedly pop from the STACK and add to P each operator</a:t>
            </a:r>
            <a:br>
              <a:rPr lang="en-US" sz="2000" dirty="0"/>
            </a:br>
            <a:r>
              <a:rPr lang="en-US" sz="2000" dirty="0"/>
              <a:t>until a left parenthesis is encountered. Remove the left parenthesis; do not add it to P.</a:t>
            </a:r>
          </a:p>
          <a:p>
            <a:pPr fontAlgn="base"/>
            <a:endParaRPr lang="en-US" sz="2000" dirty="0"/>
          </a:p>
          <a:p>
            <a:pPr fontAlgn="base"/>
            <a:r>
              <a:rPr lang="en-US" sz="2000" dirty="0"/>
              <a:t>7. Exit</a:t>
            </a:r>
          </a:p>
          <a:p>
            <a:pPr fontAlgn="base"/>
            <a:endParaRPr lang="en-US" sz="2400" i="1" dirty="0">
              <a:solidFill>
                <a:schemeClr val="accent6">
                  <a:lumMod val="50000"/>
                </a:schemeClr>
              </a:solidFill>
              <a:effectLst/>
              <a:latin typeface="Verdana" panose="020B0604030504040204" pitchFamily="34" charset="0"/>
            </a:endParaRPr>
          </a:p>
        </p:txBody>
      </p:sp>
    </p:spTree>
    <p:extLst>
      <p:ext uri="{BB962C8B-B14F-4D97-AF65-F5344CB8AC3E}">
        <p14:creationId xmlns:p14="http://schemas.microsoft.com/office/powerpoint/2010/main" val="2937949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sp>
        <p:nvSpPr>
          <p:cNvPr id="4" name="TextBox 3">
            <a:extLst>
              <a:ext uri="{FF2B5EF4-FFF2-40B4-BE49-F238E27FC236}">
                <a16:creationId xmlns:a16="http://schemas.microsoft.com/office/drawing/2014/main" id="{FAFB39CE-3434-4C0E-8702-CAD4B895CC24}"/>
              </a:ext>
            </a:extLst>
          </p:cNvPr>
          <p:cNvSpPr txBox="1"/>
          <p:nvPr/>
        </p:nvSpPr>
        <p:spPr>
          <a:xfrm>
            <a:off x="0" y="986111"/>
            <a:ext cx="12192000" cy="400110"/>
          </a:xfrm>
          <a:prstGeom prst="rect">
            <a:avLst/>
          </a:prstGeom>
          <a:noFill/>
        </p:spPr>
        <p:txBody>
          <a:bodyPr wrap="square" rtlCol="0">
            <a:spAutoFit/>
          </a:bodyPr>
          <a:lstStyle/>
          <a:p>
            <a:endParaRPr lang="en-US" sz="2000" i="1" dirty="0"/>
          </a:p>
        </p:txBody>
      </p:sp>
      <p:sp>
        <p:nvSpPr>
          <p:cNvPr id="7" name="Rectangle 6">
            <a:extLst>
              <a:ext uri="{FF2B5EF4-FFF2-40B4-BE49-F238E27FC236}">
                <a16:creationId xmlns:a16="http://schemas.microsoft.com/office/drawing/2014/main" id="{6C1397E9-C3E9-4DDD-9893-52F2D3196B1C}"/>
              </a:ext>
            </a:extLst>
          </p:cNvPr>
          <p:cNvSpPr/>
          <p:nvPr/>
        </p:nvSpPr>
        <p:spPr>
          <a:xfrm>
            <a:off x="1214086" y="124337"/>
            <a:ext cx="9925731" cy="584775"/>
          </a:xfrm>
          <a:prstGeom prst="rect">
            <a:avLst/>
          </a:prstGeom>
        </p:spPr>
        <p:txBody>
          <a:bodyPr wrap="none">
            <a:spAutoFit/>
          </a:bodyPr>
          <a:lstStyle/>
          <a:p>
            <a:r>
              <a:rPr lang="en-US" sz="3200" b="1" i="1" dirty="0">
                <a:effectLst>
                  <a:outerShdw blurRad="38100" dist="38100" dir="2700000" algn="tl">
                    <a:srgbClr val="000000">
                      <a:alpha val="43137"/>
                    </a:srgbClr>
                  </a:outerShdw>
                </a:effectLst>
              </a:rPr>
              <a:t>Application of Stack Data Structure (Postfix conversation)</a:t>
            </a:r>
            <a:endParaRPr lang="en-US" sz="3200" dirty="0"/>
          </a:p>
        </p:txBody>
      </p:sp>
      <p:pic>
        <p:nvPicPr>
          <p:cNvPr id="6" name="Picture 5">
            <a:extLst>
              <a:ext uri="{FF2B5EF4-FFF2-40B4-BE49-F238E27FC236}">
                <a16:creationId xmlns:a16="http://schemas.microsoft.com/office/drawing/2014/main" id="{8A690D0A-36E2-49CD-9930-4F9C8FED0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494" y="779583"/>
            <a:ext cx="7919892" cy="5180153"/>
          </a:xfrm>
          <a:prstGeom prst="rect">
            <a:avLst/>
          </a:prstGeom>
        </p:spPr>
      </p:pic>
    </p:spTree>
    <p:extLst>
      <p:ext uri="{BB962C8B-B14F-4D97-AF65-F5344CB8AC3E}">
        <p14:creationId xmlns:p14="http://schemas.microsoft.com/office/powerpoint/2010/main" val="643907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sp>
        <p:nvSpPr>
          <p:cNvPr id="4" name="TextBox 3">
            <a:extLst>
              <a:ext uri="{FF2B5EF4-FFF2-40B4-BE49-F238E27FC236}">
                <a16:creationId xmlns:a16="http://schemas.microsoft.com/office/drawing/2014/main" id="{FAFB39CE-3434-4C0E-8702-CAD4B895CC24}"/>
              </a:ext>
            </a:extLst>
          </p:cNvPr>
          <p:cNvSpPr txBox="1"/>
          <p:nvPr/>
        </p:nvSpPr>
        <p:spPr>
          <a:xfrm>
            <a:off x="0" y="986111"/>
            <a:ext cx="12192000" cy="400110"/>
          </a:xfrm>
          <a:prstGeom prst="rect">
            <a:avLst/>
          </a:prstGeom>
          <a:noFill/>
        </p:spPr>
        <p:txBody>
          <a:bodyPr wrap="square" rtlCol="0">
            <a:spAutoFit/>
          </a:bodyPr>
          <a:lstStyle/>
          <a:p>
            <a:endParaRPr lang="en-US" sz="2000" i="1" dirty="0"/>
          </a:p>
        </p:txBody>
      </p:sp>
      <p:sp>
        <p:nvSpPr>
          <p:cNvPr id="7" name="Rectangle 6">
            <a:extLst>
              <a:ext uri="{FF2B5EF4-FFF2-40B4-BE49-F238E27FC236}">
                <a16:creationId xmlns:a16="http://schemas.microsoft.com/office/drawing/2014/main" id="{6C1397E9-C3E9-4DDD-9893-52F2D3196B1C}"/>
              </a:ext>
            </a:extLst>
          </p:cNvPr>
          <p:cNvSpPr/>
          <p:nvPr/>
        </p:nvSpPr>
        <p:spPr>
          <a:xfrm>
            <a:off x="2658590" y="43032"/>
            <a:ext cx="9558642" cy="584775"/>
          </a:xfrm>
          <a:prstGeom prst="rect">
            <a:avLst/>
          </a:prstGeom>
        </p:spPr>
        <p:txBody>
          <a:bodyPr wrap="none">
            <a:spAutoFit/>
          </a:bodyPr>
          <a:lstStyle/>
          <a:p>
            <a:r>
              <a:rPr lang="en-US" sz="3200" b="1" i="1" dirty="0">
                <a:effectLst>
                  <a:outerShdw blurRad="38100" dist="38100" dir="2700000" algn="tl">
                    <a:srgbClr val="000000">
                      <a:alpha val="43137"/>
                    </a:srgbClr>
                  </a:outerShdw>
                </a:effectLst>
              </a:rPr>
              <a:t>Application of Stack Data Structure (Postfix evaluation)</a:t>
            </a:r>
            <a:endParaRPr lang="en-US" sz="3200" dirty="0"/>
          </a:p>
        </p:txBody>
      </p:sp>
      <p:sp>
        <p:nvSpPr>
          <p:cNvPr id="2" name="Rectangle 1">
            <a:extLst>
              <a:ext uri="{FF2B5EF4-FFF2-40B4-BE49-F238E27FC236}">
                <a16:creationId xmlns:a16="http://schemas.microsoft.com/office/drawing/2014/main" id="{B693ADB2-D011-4D8B-8169-FFC7D7266B04}"/>
              </a:ext>
            </a:extLst>
          </p:cNvPr>
          <p:cNvSpPr/>
          <p:nvPr/>
        </p:nvSpPr>
        <p:spPr>
          <a:xfrm>
            <a:off x="179295" y="665459"/>
            <a:ext cx="11811891" cy="1938992"/>
          </a:xfrm>
          <a:prstGeom prst="rect">
            <a:avLst/>
          </a:prstGeom>
        </p:spPr>
        <p:txBody>
          <a:bodyPr wrap="square">
            <a:spAutoFit/>
          </a:bodyPr>
          <a:lstStyle/>
          <a:p>
            <a:pPr fontAlgn="base">
              <a:buFont typeface="Arial" panose="020B0604020202020204" pitchFamily="34" charset="0"/>
              <a:buChar char="•"/>
            </a:pPr>
            <a:r>
              <a:rPr lang="en-US" sz="2400" i="1" dirty="0">
                <a:solidFill>
                  <a:schemeClr val="accent6">
                    <a:lumMod val="50000"/>
                  </a:schemeClr>
                </a:solidFill>
                <a:latin typeface="verdana" panose="020B0604030504040204" pitchFamily="34" charset="0"/>
              </a:rPr>
              <a:t>Add the ) at the end of equation</a:t>
            </a:r>
          </a:p>
          <a:p>
            <a:pPr fontAlgn="base">
              <a:buFont typeface="Arial" panose="020B0604020202020204" pitchFamily="34" charset="0"/>
              <a:buChar char="•"/>
            </a:pPr>
            <a:r>
              <a:rPr lang="en-US" sz="2400" i="1" dirty="0">
                <a:solidFill>
                  <a:schemeClr val="accent6">
                    <a:lumMod val="50000"/>
                  </a:schemeClr>
                </a:solidFill>
                <a:latin typeface="verdana" panose="020B0604030504040204" pitchFamily="34" charset="0"/>
              </a:rPr>
              <a:t>If the element is an operand, push it into the stack.</a:t>
            </a:r>
            <a:endParaRPr lang="en-US" sz="2400" i="1" dirty="0">
              <a:solidFill>
                <a:schemeClr val="accent6">
                  <a:lumMod val="50000"/>
                </a:schemeClr>
              </a:solidFill>
              <a:latin typeface="Verdana" panose="020B0604030504040204" pitchFamily="34" charset="0"/>
            </a:endParaRPr>
          </a:p>
          <a:p>
            <a:pPr fontAlgn="base">
              <a:buFont typeface="Arial" panose="020B0604020202020204" pitchFamily="34" charset="0"/>
              <a:buChar char="•"/>
            </a:pPr>
            <a:r>
              <a:rPr lang="en-US" sz="2400" i="1" dirty="0">
                <a:solidFill>
                  <a:schemeClr val="accent6">
                    <a:lumMod val="50000"/>
                  </a:schemeClr>
                </a:solidFill>
                <a:latin typeface="verdana" panose="020B0604030504040204" pitchFamily="34" charset="0"/>
              </a:rPr>
              <a:t>If the element is an operator O, pop twice and get A and B respectively. Calculate BOA and push it back to the stack.</a:t>
            </a:r>
            <a:endParaRPr lang="en-US" sz="2400" i="1" dirty="0">
              <a:solidFill>
                <a:schemeClr val="accent6">
                  <a:lumMod val="50000"/>
                </a:schemeClr>
              </a:solidFill>
              <a:latin typeface="Verdana" panose="020B0604030504040204" pitchFamily="34" charset="0"/>
            </a:endParaRPr>
          </a:p>
          <a:p>
            <a:pPr fontAlgn="base">
              <a:buFont typeface="Arial" panose="020B0604020202020204" pitchFamily="34" charset="0"/>
              <a:buChar char="•"/>
            </a:pPr>
            <a:r>
              <a:rPr lang="en-US" sz="2400" i="1" dirty="0">
                <a:solidFill>
                  <a:schemeClr val="accent6">
                    <a:lumMod val="50000"/>
                  </a:schemeClr>
                </a:solidFill>
                <a:latin typeface="verdana" panose="020B0604030504040204" pitchFamily="34" charset="0"/>
              </a:rPr>
              <a:t>When the expression is ended, the value in the stack is the final answer.</a:t>
            </a:r>
            <a:endParaRPr lang="en-US" sz="2400" i="1" dirty="0">
              <a:solidFill>
                <a:schemeClr val="accent6">
                  <a:lumMod val="50000"/>
                </a:schemeClr>
              </a:solidFill>
              <a:effectLst/>
              <a:latin typeface="Verdana" panose="020B0604030504040204" pitchFamily="34" charset="0"/>
            </a:endParaRPr>
          </a:p>
        </p:txBody>
      </p:sp>
      <p:pic>
        <p:nvPicPr>
          <p:cNvPr id="6" name="Picture 5">
            <a:extLst>
              <a:ext uri="{FF2B5EF4-FFF2-40B4-BE49-F238E27FC236}">
                <a16:creationId xmlns:a16="http://schemas.microsoft.com/office/drawing/2014/main" id="{7CA1C942-4676-4C3B-A16E-E4B2C3876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237" y="2590172"/>
            <a:ext cx="9768864" cy="3326755"/>
          </a:xfrm>
          <a:prstGeom prst="rect">
            <a:avLst/>
          </a:prstGeom>
        </p:spPr>
      </p:pic>
    </p:spTree>
    <p:extLst>
      <p:ext uri="{BB962C8B-B14F-4D97-AF65-F5344CB8AC3E}">
        <p14:creationId xmlns:p14="http://schemas.microsoft.com/office/powerpoint/2010/main" val="1060320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sp>
        <p:nvSpPr>
          <p:cNvPr id="4" name="TextBox 3">
            <a:extLst>
              <a:ext uri="{FF2B5EF4-FFF2-40B4-BE49-F238E27FC236}">
                <a16:creationId xmlns:a16="http://schemas.microsoft.com/office/drawing/2014/main" id="{FAFB39CE-3434-4C0E-8702-CAD4B895CC24}"/>
              </a:ext>
            </a:extLst>
          </p:cNvPr>
          <p:cNvSpPr txBox="1"/>
          <p:nvPr/>
        </p:nvSpPr>
        <p:spPr>
          <a:xfrm>
            <a:off x="0" y="986111"/>
            <a:ext cx="12192000" cy="400110"/>
          </a:xfrm>
          <a:prstGeom prst="rect">
            <a:avLst/>
          </a:prstGeom>
          <a:noFill/>
        </p:spPr>
        <p:txBody>
          <a:bodyPr wrap="square" rtlCol="0">
            <a:spAutoFit/>
          </a:bodyPr>
          <a:lstStyle/>
          <a:p>
            <a:endParaRPr lang="en-US" sz="2000" i="1" dirty="0"/>
          </a:p>
        </p:txBody>
      </p:sp>
      <p:sp>
        <p:nvSpPr>
          <p:cNvPr id="7" name="Rectangle 6">
            <a:extLst>
              <a:ext uri="{FF2B5EF4-FFF2-40B4-BE49-F238E27FC236}">
                <a16:creationId xmlns:a16="http://schemas.microsoft.com/office/drawing/2014/main" id="{6C1397E9-C3E9-4DDD-9893-52F2D3196B1C}"/>
              </a:ext>
            </a:extLst>
          </p:cNvPr>
          <p:cNvSpPr/>
          <p:nvPr/>
        </p:nvSpPr>
        <p:spPr>
          <a:xfrm>
            <a:off x="2658590" y="43032"/>
            <a:ext cx="9082743" cy="584775"/>
          </a:xfrm>
          <a:prstGeom prst="rect">
            <a:avLst/>
          </a:prstGeom>
        </p:spPr>
        <p:txBody>
          <a:bodyPr wrap="none">
            <a:spAutoFit/>
          </a:bodyPr>
          <a:lstStyle/>
          <a:p>
            <a:r>
              <a:rPr lang="en-US" sz="3200" b="1" i="1" dirty="0">
                <a:effectLst>
                  <a:outerShdw blurRad="38100" dist="38100" dir="2700000" algn="tl">
                    <a:srgbClr val="000000">
                      <a:alpha val="43137"/>
                    </a:srgbClr>
                  </a:outerShdw>
                </a:effectLst>
              </a:rPr>
              <a:t>Application of Stack Data Structure (Tower of Hanoi)</a:t>
            </a:r>
            <a:endParaRPr lang="en-US" sz="3200" dirty="0"/>
          </a:p>
        </p:txBody>
      </p:sp>
      <p:sp>
        <p:nvSpPr>
          <p:cNvPr id="2" name="Rectangle 1">
            <a:extLst>
              <a:ext uri="{FF2B5EF4-FFF2-40B4-BE49-F238E27FC236}">
                <a16:creationId xmlns:a16="http://schemas.microsoft.com/office/drawing/2014/main" id="{2AB6DADD-2012-4709-AA15-9F6FA5A2B055}"/>
              </a:ext>
            </a:extLst>
          </p:cNvPr>
          <p:cNvSpPr/>
          <p:nvPr/>
        </p:nvSpPr>
        <p:spPr>
          <a:xfrm>
            <a:off x="114746" y="1662056"/>
            <a:ext cx="11940989" cy="4062651"/>
          </a:xfrm>
          <a:prstGeom prst="rect">
            <a:avLst/>
          </a:prstGeom>
        </p:spPr>
        <p:txBody>
          <a:bodyPr wrap="square">
            <a:spAutoFit/>
          </a:bodyPr>
          <a:lstStyle/>
          <a:p>
            <a:pPr fontAlgn="base"/>
            <a:r>
              <a:rPr lang="en-US" sz="2800" b="1" i="1" dirty="0">
                <a:solidFill>
                  <a:srgbClr val="C00000"/>
                </a:solidFill>
                <a:effectLst>
                  <a:outerShdw blurRad="38100" dist="38100" dir="2700000" algn="tl">
                    <a:srgbClr val="000000">
                      <a:alpha val="43137"/>
                    </a:srgbClr>
                  </a:outerShdw>
                </a:effectLst>
                <a:latin typeface="Roboto"/>
              </a:rPr>
              <a:t>Tower of Hanoi </a:t>
            </a:r>
            <a:r>
              <a:rPr lang="en-US" sz="2800" dirty="0">
                <a:latin typeface="Roboto"/>
              </a:rPr>
              <a:t>is a mathematical puzzle where we have three rods and n disks. The objective of the puzzle is to move the entire stack to another rod, obeying the following simple rules:</a:t>
            </a:r>
          </a:p>
          <a:p>
            <a:pPr fontAlgn="base"/>
            <a:r>
              <a:rPr lang="en-US" sz="2400" dirty="0">
                <a:latin typeface="Roboto"/>
              </a:rPr>
              <a:t/>
            </a:r>
            <a:br>
              <a:rPr lang="en-US" sz="2400" dirty="0">
                <a:latin typeface="Roboto"/>
              </a:rPr>
            </a:br>
            <a:r>
              <a:rPr lang="en-US" sz="2400" dirty="0">
                <a:latin typeface="Roboto"/>
              </a:rPr>
              <a:t>1) Only one disk can be moved at a time.</a:t>
            </a:r>
            <a:br>
              <a:rPr lang="en-US" sz="2400" dirty="0">
                <a:latin typeface="Roboto"/>
              </a:rPr>
            </a:br>
            <a:r>
              <a:rPr lang="en-US" sz="2400" dirty="0">
                <a:latin typeface="Roboto"/>
              </a:rPr>
              <a:t>2) Each move consists of taking the upper disk from one of the stacks and placing it on top of another stack i.e. a disk can only be moved if it is the uppermost disk on a stack.</a:t>
            </a:r>
            <a:br>
              <a:rPr lang="en-US" sz="2400" dirty="0">
                <a:latin typeface="Roboto"/>
              </a:rPr>
            </a:br>
            <a:r>
              <a:rPr lang="en-US" sz="2400" dirty="0">
                <a:latin typeface="Roboto"/>
              </a:rPr>
              <a:t>3) No disk may be placed on top of a smaller disk.</a:t>
            </a:r>
          </a:p>
          <a:p>
            <a:pPr fontAlgn="base"/>
            <a:endParaRPr lang="en-US" dirty="0">
              <a:latin typeface="Roboto"/>
            </a:endParaRPr>
          </a:p>
          <a:p>
            <a:r>
              <a:rPr lang="en-US" dirty="0"/>
              <a:t/>
            </a:r>
            <a:br>
              <a:rPr lang="en-US" dirty="0"/>
            </a:br>
            <a:endParaRPr lang="en-US" dirty="0"/>
          </a:p>
        </p:txBody>
      </p:sp>
    </p:spTree>
    <p:extLst>
      <p:ext uri="{BB962C8B-B14F-4D97-AF65-F5344CB8AC3E}">
        <p14:creationId xmlns:p14="http://schemas.microsoft.com/office/powerpoint/2010/main" val="2589800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sp>
        <p:nvSpPr>
          <p:cNvPr id="4" name="TextBox 3">
            <a:extLst>
              <a:ext uri="{FF2B5EF4-FFF2-40B4-BE49-F238E27FC236}">
                <a16:creationId xmlns:a16="http://schemas.microsoft.com/office/drawing/2014/main" id="{FAFB39CE-3434-4C0E-8702-CAD4B895CC24}"/>
              </a:ext>
            </a:extLst>
          </p:cNvPr>
          <p:cNvSpPr txBox="1"/>
          <p:nvPr/>
        </p:nvSpPr>
        <p:spPr>
          <a:xfrm>
            <a:off x="0" y="986111"/>
            <a:ext cx="12192000" cy="400110"/>
          </a:xfrm>
          <a:prstGeom prst="rect">
            <a:avLst/>
          </a:prstGeom>
          <a:noFill/>
        </p:spPr>
        <p:txBody>
          <a:bodyPr wrap="square" rtlCol="0">
            <a:spAutoFit/>
          </a:bodyPr>
          <a:lstStyle/>
          <a:p>
            <a:endParaRPr lang="en-US" sz="2000" i="1" dirty="0"/>
          </a:p>
        </p:txBody>
      </p:sp>
      <p:sp>
        <p:nvSpPr>
          <p:cNvPr id="7" name="Rectangle 6">
            <a:extLst>
              <a:ext uri="{FF2B5EF4-FFF2-40B4-BE49-F238E27FC236}">
                <a16:creationId xmlns:a16="http://schemas.microsoft.com/office/drawing/2014/main" id="{6C1397E9-C3E9-4DDD-9893-52F2D3196B1C}"/>
              </a:ext>
            </a:extLst>
          </p:cNvPr>
          <p:cNvSpPr/>
          <p:nvPr/>
        </p:nvSpPr>
        <p:spPr>
          <a:xfrm>
            <a:off x="1711917" y="43032"/>
            <a:ext cx="9082743" cy="584775"/>
          </a:xfrm>
          <a:prstGeom prst="rect">
            <a:avLst/>
          </a:prstGeom>
        </p:spPr>
        <p:txBody>
          <a:bodyPr wrap="none">
            <a:spAutoFit/>
          </a:bodyPr>
          <a:lstStyle/>
          <a:p>
            <a:r>
              <a:rPr lang="en-US" sz="3200" b="1" i="1" dirty="0">
                <a:effectLst>
                  <a:outerShdw blurRad="38100" dist="38100" dir="2700000" algn="tl">
                    <a:srgbClr val="000000">
                      <a:alpha val="43137"/>
                    </a:srgbClr>
                  </a:outerShdw>
                </a:effectLst>
              </a:rPr>
              <a:t>Application of Stack Data Structure (Tower of Hanoi)</a:t>
            </a:r>
            <a:endParaRPr lang="en-US" sz="3200" dirty="0"/>
          </a:p>
        </p:txBody>
      </p:sp>
      <p:pic>
        <p:nvPicPr>
          <p:cNvPr id="6" name="Picture 5">
            <a:extLst>
              <a:ext uri="{FF2B5EF4-FFF2-40B4-BE49-F238E27FC236}">
                <a16:creationId xmlns:a16="http://schemas.microsoft.com/office/drawing/2014/main" id="{6BAF5D0E-B71B-46F8-85D0-733AB93C3E9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55407" y="674331"/>
            <a:ext cx="9587087" cy="5296164"/>
          </a:xfrm>
          <a:prstGeom prst="rect">
            <a:avLst/>
          </a:prstGeom>
        </p:spPr>
      </p:pic>
    </p:spTree>
    <p:extLst>
      <p:ext uri="{BB962C8B-B14F-4D97-AF65-F5344CB8AC3E}">
        <p14:creationId xmlns:p14="http://schemas.microsoft.com/office/powerpoint/2010/main" val="492771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Queue Data Structure </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sp>
        <p:nvSpPr>
          <p:cNvPr id="5" name="Rectangle 4">
            <a:extLst>
              <a:ext uri="{FF2B5EF4-FFF2-40B4-BE49-F238E27FC236}">
                <a16:creationId xmlns:a16="http://schemas.microsoft.com/office/drawing/2014/main" id="{F8E2F56F-CCAE-4B41-8579-C767E17CD25F}"/>
              </a:ext>
            </a:extLst>
          </p:cNvPr>
          <p:cNvSpPr/>
          <p:nvPr/>
        </p:nvSpPr>
        <p:spPr>
          <a:xfrm>
            <a:off x="190057" y="805805"/>
            <a:ext cx="12077253" cy="3108543"/>
          </a:xfrm>
          <a:prstGeom prst="rect">
            <a:avLst/>
          </a:prstGeom>
        </p:spPr>
        <p:txBody>
          <a:bodyPr wrap="square">
            <a:spAutoFit/>
          </a:bodyPr>
          <a:lstStyle/>
          <a:p>
            <a:r>
              <a:rPr lang="en-US" sz="2800" dirty="0"/>
              <a:t>A queue is a container of objects (a linear collection) that are inserted and removed according to the first-in first-out (FIFO) principle</a:t>
            </a:r>
            <a:r>
              <a:rPr lang="en-US" sz="2800" dirty="0">
                <a:solidFill>
                  <a:srgbClr val="000000"/>
                </a:solidFill>
                <a:latin typeface="Times New Roman" panose="02020603050405020304" pitchFamily="18" charset="0"/>
              </a:rPr>
              <a:t> (Abstract Data type).</a:t>
            </a:r>
            <a:endParaRPr lang="en-US" sz="2800" dirty="0"/>
          </a:p>
          <a:p>
            <a:pPr algn="ctr"/>
            <a:r>
              <a:rPr lang="en-US" sz="2800" b="1" dirty="0">
                <a:solidFill>
                  <a:srgbClr val="7030A0"/>
                </a:solidFill>
                <a:latin typeface="Times New Roman" panose="02020603050405020304" pitchFamily="18" charset="0"/>
              </a:rPr>
              <a:t> </a:t>
            </a:r>
            <a:r>
              <a:rPr lang="en-US" sz="2800" b="1" i="1" dirty="0">
                <a:effectLst>
                  <a:outerShdw blurRad="38100" dist="38100" dir="2700000" algn="tl">
                    <a:srgbClr val="000000">
                      <a:alpha val="43137"/>
                    </a:srgbClr>
                  </a:outerShdw>
                </a:effectLst>
              </a:rPr>
              <a:t>Queue</a:t>
            </a:r>
            <a:r>
              <a:rPr lang="en-US" sz="2800" b="1" dirty="0">
                <a:solidFill>
                  <a:srgbClr val="7030A0"/>
                </a:solidFill>
                <a:latin typeface="Times New Roman" panose="02020603050405020304" pitchFamily="18" charset="0"/>
              </a:rPr>
              <a:t> can be created by using Array and link list</a:t>
            </a:r>
          </a:p>
          <a:p>
            <a:pPr algn="ctr"/>
            <a:endParaRPr lang="en-US" sz="2800" b="1" dirty="0">
              <a:solidFill>
                <a:srgbClr val="7030A0"/>
              </a:solidFill>
              <a:latin typeface="Times New Roman" panose="02020603050405020304" pitchFamily="18" charset="0"/>
            </a:endParaRPr>
          </a:p>
          <a:p>
            <a:pPr algn="ctr"/>
            <a:r>
              <a:rPr lang="en-US" sz="2800" dirty="0"/>
              <a:t>The difference between stacks and queues is in removing. In a stack we remove the item the most recently added; in a queue, we remove the item the least recently added.</a:t>
            </a:r>
            <a:endParaRPr lang="en-US" sz="4000" dirty="0">
              <a:solidFill>
                <a:srgbClr val="000000"/>
              </a:solidFill>
              <a:latin typeface="Times New Roman" panose="02020603050405020304" pitchFamily="18" charset="0"/>
            </a:endParaRPr>
          </a:p>
        </p:txBody>
      </p:sp>
      <p:pic>
        <p:nvPicPr>
          <p:cNvPr id="9" name="Picture 8">
            <a:extLst>
              <a:ext uri="{FF2B5EF4-FFF2-40B4-BE49-F238E27FC236}">
                <a16:creationId xmlns:a16="http://schemas.microsoft.com/office/drawing/2014/main" id="{B0D8FABA-E905-47D3-A973-EE308F149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870" y="4014980"/>
            <a:ext cx="5199531" cy="1789870"/>
          </a:xfrm>
          <a:prstGeom prst="rect">
            <a:avLst/>
          </a:prstGeom>
        </p:spPr>
      </p:pic>
    </p:spTree>
    <p:extLst>
      <p:ext uri="{BB962C8B-B14F-4D97-AF65-F5344CB8AC3E}">
        <p14:creationId xmlns:p14="http://schemas.microsoft.com/office/powerpoint/2010/main" val="252572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1069" y="0"/>
            <a:ext cx="9014908" cy="758413"/>
          </a:xfrm>
        </p:spPr>
        <p:txBody>
          <a:bodyPr>
            <a:noAutofit/>
          </a:bodyPr>
          <a:lstStyle/>
          <a:p>
            <a:r>
              <a:rPr lang="en-US" sz="4400" b="1" i="1" dirty="0"/>
              <a:t>Data Structure Types</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4" name="TextBox 3">
            <a:extLst>
              <a:ext uri="{FF2B5EF4-FFF2-40B4-BE49-F238E27FC236}">
                <a16:creationId xmlns:a16="http://schemas.microsoft.com/office/drawing/2014/main" id="{84B06041-F734-4774-A26C-87D6EAE57E43}"/>
              </a:ext>
            </a:extLst>
          </p:cNvPr>
          <p:cNvSpPr txBox="1"/>
          <p:nvPr/>
        </p:nvSpPr>
        <p:spPr>
          <a:xfrm>
            <a:off x="1151069" y="758413"/>
            <a:ext cx="9746427" cy="5816977"/>
          </a:xfrm>
          <a:prstGeom prst="rect">
            <a:avLst/>
          </a:prstGeom>
          <a:noFill/>
        </p:spPr>
        <p:txBody>
          <a:bodyPr wrap="square" rtlCol="0">
            <a:spAutoFit/>
          </a:bodyPr>
          <a:lstStyle/>
          <a:p>
            <a:pPr algn="ctr"/>
            <a:r>
              <a:rPr lang="en-US" sz="4800" dirty="0">
                <a:effectLst>
                  <a:outerShdw blurRad="38100" dist="38100" dir="2700000" algn="tl">
                    <a:srgbClr val="000000">
                      <a:alpha val="43137"/>
                    </a:srgbClr>
                  </a:outerShdw>
                </a:effectLst>
              </a:rPr>
              <a:t>Primitive DS and non primitive DS</a:t>
            </a:r>
          </a:p>
          <a:p>
            <a:pPr algn="ctr"/>
            <a:endParaRPr lang="en-US" sz="4800" dirty="0">
              <a:effectLst>
                <a:outerShdw blurRad="38100" dist="38100" dir="2700000" algn="tl">
                  <a:srgbClr val="000000">
                    <a:alpha val="43137"/>
                  </a:srgbClr>
                </a:outerShdw>
              </a:effectLst>
            </a:endParaRPr>
          </a:p>
          <a:p>
            <a:pPr algn="ctr"/>
            <a:r>
              <a:rPr lang="en-US" sz="4800" dirty="0">
                <a:effectLst>
                  <a:outerShdw blurRad="38100" dist="38100" dir="2700000" algn="tl">
                    <a:srgbClr val="000000">
                      <a:alpha val="43137"/>
                    </a:srgbClr>
                  </a:outerShdw>
                </a:effectLst>
              </a:rPr>
              <a:t>Linear DS and Non Linear DS</a:t>
            </a:r>
          </a:p>
          <a:p>
            <a:pPr algn="ctr"/>
            <a:endParaRPr lang="en-US" sz="4800" dirty="0">
              <a:effectLst>
                <a:outerShdw blurRad="38100" dist="38100" dir="2700000" algn="tl">
                  <a:srgbClr val="000000">
                    <a:alpha val="43137"/>
                  </a:srgbClr>
                </a:outerShdw>
              </a:effectLst>
            </a:endParaRPr>
          </a:p>
          <a:p>
            <a:pPr algn="ctr"/>
            <a:r>
              <a:rPr lang="en-US" sz="4800" dirty="0">
                <a:effectLst>
                  <a:outerShdw blurRad="38100" dist="38100" dir="2700000" algn="tl">
                    <a:srgbClr val="000000">
                      <a:alpha val="43137"/>
                    </a:srgbClr>
                  </a:outerShdw>
                </a:effectLst>
              </a:rPr>
              <a:t>Static and Dynamic DS</a:t>
            </a:r>
          </a:p>
          <a:p>
            <a:pPr algn="ctr"/>
            <a:endParaRPr lang="en-US" sz="4800" dirty="0">
              <a:effectLst>
                <a:outerShdw blurRad="38100" dist="38100" dir="2700000" algn="tl">
                  <a:srgbClr val="000000">
                    <a:alpha val="43137"/>
                  </a:srgbClr>
                </a:outerShdw>
              </a:effectLst>
            </a:endParaRPr>
          </a:p>
          <a:p>
            <a:pPr algn="ctr"/>
            <a:r>
              <a:rPr lang="en-US" sz="4800" dirty="0">
                <a:effectLst>
                  <a:outerShdw blurRad="38100" dist="38100" dir="2700000" algn="tl">
                    <a:srgbClr val="000000">
                      <a:alpha val="43137"/>
                    </a:srgbClr>
                  </a:outerShdw>
                </a:effectLst>
              </a:rPr>
              <a:t>Homogenous and Non Homogenous</a:t>
            </a:r>
          </a:p>
          <a:p>
            <a:endParaRPr lang="en-US" b="1" dirty="0"/>
          </a:p>
          <a:p>
            <a:endParaRPr lang="en-US" dirty="0"/>
          </a:p>
        </p:txBody>
      </p:sp>
    </p:spTree>
    <p:extLst>
      <p:ext uri="{BB962C8B-B14F-4D97-AF65-F5344CB8AC3E}">
        <p14:creationId xmlns:p14="http://schemas.microsoft.com/office/powerpoint/2010/main" val="42679911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Types of Queue Data Structure </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sp>
        <p:nvSpPr>
          <p:cNvPr id="4" name="Rectangle 3">
            <a:extLst>
              <a:ext uri="{FF2B5EF4-FFF2-40B4-BE49-F238E27FC236}">
                <a16:creationId xmlns:a16="http://schemas.microsoft.com/office/drawing/2014/main" id="{81DC1B12-FFDC-4E30-9DC4-5B8C7FE7BFD5}"/>
              </a:ext>
            </a:extLst>
          </p:cNvPr>
          <p:cNvSpPr/>
          <p:nvPr/>
        </p:nvSpPr>
        <p:spPr>
          <a:xfrm>
            <a:off x="114746" y="898138"/>
            <a:ext cx="5295453" cy="2308324"/>
          </a:xfrm>
          <a:prstGeom prst="rect">
            <a:avLst/>
          </a:prstGeom>
        </p:spPr>
        <p:txBody>
          <a:bodyPr wrap="square">
            <a:spAutoFit/>
          </a:bodyPr>
          <a:lstStyle/>
          <a:p>
            <a:pPr>
              <a:buFont typeface="Arial" panose="020B0604020202020204" pitchFamily="34" charset="0"/>
              <a:buChar char="•"/>
            </a:pPr>
            <a:r>
              <a:rPr lang="en-US" sz="2400" dirty="0">
                <a:solidFill>
                  <a:srgbClr val="222222"/>
                </a:solidFill>
                <a:latin typeface="arial" panose="020B0604020202020204" pitchFamily="34" charset="0"/>
              </a:rPr>
              <a:t>Simple </a:t>
            </a:r>
            <a:r>
              <a:rPr lang="en-US" sz="2400" b="1" dirty="0">
                <a:solidFill>
                  <a:srgbClr val="222222"/>
                </a:solidFill>
                <a:latin typeface="arial" panose="020B0604020202020204" pitchFamily="34" charset="0"/>
              </a:rPr>
              <a:t>Queue</a:t>
            </a:r>
          </a:p>
          <a:p>
            <a:pPr>
              <a:buFont typeface="Arial" panose="020B0604020202020204" pitchFamily="34" charset="0"/>
              <a:buChar char="•"/>
            </a:pPr>
            <a:r>
              <a:rPr lang="en-US" sz="2400" dirty="0">
                <a:solidFill>
                  <a:srgbClr val="222222"/>
                </a:solidFill>
                <a:latin typeface="arial" panose="020B0604020202020204" pitchFamily="34" charset="0"/>
              </a:rPr>
              <a:t>Circular </a:t>
            </a:r>
            <a:r>
              <a:rPr lang="en-US" sz="2400" b="1" dirty="0">
                <a:solidFill>
                  <a:srgbClr val="222222"/>
                </a:solidFill>
                <a:latin typeface="arial" panose="020B0604020202020204" pitchFamily="34" charset="0"/>
              </a:rPr>
              <a:t>Queue</a:t>
            </a:r>
          </a:p>
          <a:p>
            <a:pPr>
              <a:buFont typeface="Arial" panose="020B0604020202020204" pitchFamily="34" charset="0"/>
              <a:buChar char="•"/>
            </a:pPr>
            <a:r>
              <a:rPr lang="en-US" sz="2400" dirty="0">
                <a:solidFill>
                  <a:srgbClr val="222222"/>
                </a:solidFill>
                <a:latin typeface="arial" panose="020B0604020202020204" pitchFamily="34" charset="0"/>
              </a:rPr>
              <a:t>Priority </a:t>
            </a:r>
            <a:r>
              <a:rPr lang="en-US" sz="2400" b="1" dirty="0">
                <a:solidFill>
                  <a:srgbClr val="222222"/>
                </a:solidFill>
                <a:latin typeface="arial" panose="020B0604020202020204" pitchFamily="34" charset="0"/>
              </a:rPr>
              <a:t>Queue</a:t>
            </a:r>
          </a:p>
          <a:p>
            <a:pPr>
              <a:buFont typeface="Arial" panose="020B0604020202020204" pitchFamily="34" charset="0"/>
              <a:buChar char="•"/>
            </a:pPr>
            <a:r>
              <a:rPr lang="en-US" sz="2400" dirty="0">
                <a:solidFill>
                  <a:srgbClr val="222222"/>
                </a:solidFill>
                <a:latin typeface="arial" panose="020B0604020202020204" pitchFamily="34" charset="0"/>
              </a:rPr>
              <a:t>Doubly Ended </a:t>
            </a:r>
            <a:r>
              <a:rPr lang="en-US" sz="2400" b="1" dirty="0">
                <a:solidFill>
                  <a:srgbClr val="222222"/>
                </a:solidFill>
                <a:latin typeface="arial" panose="020B0604020202020204" pitchFamily="34" charset="0"/>
              </a:rPr>
              <a:t>Queue</a:t>
            </a:r>
          </a:p>
          <a:p>
            <a:pPr lvl="1">
              <a:buFont typeface="Arial" panose="020B0604020202020204" pitchFamily="34" charset="0"/>
              <a:buChar char="•"/>
            </a:pPr>
            <a:r>
              <a:rPr lang="en-US" sz="2400" b="1" i="0" dirty="0">
                <a:solidFill>
                  <a:srgbClr val="222222"/>
                </a:solidFill>
                <a:effectLst/>
                <a:latin typeface="arial" panose="020B0604020202020204" pitchFamily="34" charset="0"/>
              </a:rPr>
              <a:t>Input Restricted Deque</a:t>
            </a:r>
          </a:p>
          <a:p>
            <a:pPr lvl="1">
              <a:buFont typeface="Arial" panose="020B0604020202020204" pitchFamily="34" charset="0"/>
              <a:buChar char="•"/>
            </a:pPr>
            <a:r>
              <a:rPr lang="en-US" sz="2400" b="1" dirty="0">
                <a:solidFill>
                  <a:srgbClr val="222222"/>
                </a:solidFill>
                <a:latin typeface="arial" panose="020B0604020202020204" pitchFamily="34" charset="0"/>
              </a:rPr>
              <a:t>Output Restricted Deque </a:t>
            </a:r>
            <a:endParaRPr lang="en-US" sz="2400" b="0" i="0" dirty="0">
              <a:solidFill>
                <a:srgbClr val="222222"/>
              </a:solidFill>
              <a:effectLst/>
              <a:latin typeface="arial" panose="020B0604020202020204" pitchFamily="34" charset="0"/>
            </a:endParaRPr>
          </a:p>
        </p:txBody>
      </p:sp>
      <p:pic>
        <p:nvPicPr>
          <p:cNvPr id="7" name="Picture 6">
            <a:extLst>
              <a:ext uri="{FF2B5EF4-FFF2-40B4-BE49-F238E27FC236}">
                <a16:creationId xmlns:a16="http://schemas.microsoft.com/office/drawing/2014/main" id="{CF6AF9A6-0820-4F6A-80C4-6A01C1D07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2636" y="667047"/>
            <a:ext cx="4838374" cy="1665546"/>
          </a:xfrm>
          <a:prstGeom prst="rect">
            <a:avLst/>
          </a:prstGeom>
        </p:spPr>
      </p:pic>
      <p:pic>
        <p:nvPicPr>
          <p:cNvPr id="10" name="Picture 9">
            <a:extLst>
              <a:ext uri="{FF2B5EF4-FFF2-40B4-BE49-F238E27FC236}">
                <a16:creationId xmlns:a16="http://schemas.microsoft.com/office/drawing/2014/main" id="{EC1D397D-9DC8-4E58-935C-8A34305FC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0386" y="890614"/>
            <a:ext cx="2762250" cy="2867025"/>
          </a:xfrm>
          <a:prstGeom prst="rect">
            <a:avLst/>
          </a:prstGeom>
        </p:spPr>
      </p:pic>
      <p:pic>
        <p:nvPicPr>
          <p:cNvPr id="12" name="Picture 11">
            <a:extLst>
              <a:ext uri="{FF2B5EF4-FFF2-40B4-BE49-F238E27FC236}">
                <a16:creationId xmlns:a16="http://schemas.microsoft.com/office/drawing/2014/main" id="{5D5FE0C2-69CC-4124-8958-920AA715C2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3998" y="1869614"/>
            <a:ext cx="4953255" cy="4394426"/>
          </a:xfrm>
          <a:prstGeom prst="rect">
            <a:avLst/>
          </a:prstGeom>
        </p:spPr>
      </p:pic>
      <p:pic>
        <p:nvPicPr>
          <p:cNvPr id="14" name="Picture 13">
            <a:extLst>
              <a:ext uri="{FF2B5EF4-FFF2-40B4-BE49-F238E27FC236}">
                <a16:creationId xmlns:a16="http://schemas.microsoft.com/office/drawing/2014/main" id="{7579B3FF-223F-45CC-AFCA-7B61DD7945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190" y="4020870"/>
            <a:ext cx="5188303" cy="1879476"/>
          </a:xfrm>
          <a:prstGeom prst="rect">
            <a:avLst/>
          </a:prstGeom>
        </p:spPr>
      </p:pic>
    </p:spTree>
    <p:extLst>
      <p:ext uri="{BB962C8B-B14F-4D97-AF65-F5344CB8AC3E}">
        <p14:creationId xmlns:p14="http://schemas.microsoft.com/office/powerpoint/2010/main" val="1668582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Operation of Queue Data Structure </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77B20A68-0110-434B-9745-F4B14E9F4C89}"/>
              </a:ext>
            </a:extLst>
          </p:cNvPr>
          <p:cNvSpPr/>
          <p:nvPr/>
        </p:nvSpPr>
        <p:spPr>
          <a:xfrm>
            <a:off x="114747" y="801445"/>
            <a:ext cx="11811892" cy="369332"/>
          </a:xfrm>
          <a:prstGeom prst="rect">
            <a:avLst/>
          </a:prstGeom>
        </p:spPr>
        <p:txBody>
          <a:bodyPr wrap="square">
            <a:spAutoFit/>
          </a:bodyPr>
          <a:lstStyle/>
          <a:p>
            <a:endParaRPr lang="en-US" dirty="0"/>
          </a:p>
        </p:txBody>
      </p:sp>
      <p:sp>
        <p:nvSpPr>
          <p:cNvPr id="4" name="Rectangle 3">
            <a:extLst>
              <a:ext uri="{FF2B5EF4-FFF2-40B4-BE49-F238E27FC236}">
                <a16:creationId xmlns:a16="http://schemas.microsoft.com/office/drawing/2014/main" id="{81DC1B12-FFDC-4E30-9DC4-5B8C7FE7BFD5}"/>
              </a:ext>
            </a:extLst>
          </p:cNvPr>
          <p:cNvSpPr/>
          <p:nvPr/>
        </p:nvSpPr>
        <p:spPr>
          <a:xfrm>
            <a:off x="1977674" y="940165"/>
            <a:ext cx="8086037" cy="2554545"/>
          </a:xfrm>
          <a:prstGeom prst="rect">
            <a:avLst/>
          </a:prstGeom>
        </p:spPr>
        <p:txBody>
          <a:bodyPr wrap="square">
            <a:spAutoFit/>
          </a:bodyPr>
          <a:lstStyle/>
          <a:p>
            <a:pPr>
              <a:buFont typeface="Arial" panose="020B0604020202020204" pitchFamily="34" charset="0"/>
              <a:buChar char="•"/>
            </a:pPr>
            <a:r>
              <a:rPr lang="en-US" sz="3200" b="0" i="0" dirty="0">
                <a:solidFill>
                  <a:srgbClr val="222222"/>
                </a:solidFill>
                <a:effectLst/>
                <a:latin typeface="arial" panose="020B0604020202020204" pitchFamily="34" charset="0"/>
              </a:rPr>
              <a:t>Create a Queue</a:t>
            </a:r>
          </a:p>
          <a:p>
            <a:pPr>
              <a:buFont typeface="Arial" panose="020B0604020202020204" pitchFamily="34" charset="0"/>
              <a:buChar char="•"/>
            </a:pPr>
            <a:r>
              <a:rPr lang="en-US" sz="3200" dirty="0">
                <a:solidFill>
                  <a:srgbClr val="222222"/>
                </a:solidFill>
                <a:latin typeface="arial" panose="020B0604020202020204" pitchFamily="34" charset="0"/>
              </a:rPr>
              <a:t>Insert a element in a Queue (Enqueue)</a:t>
            </a:r>
          </a:p>
          <a:p>
            <a:pPr>
              <a:buFont typeface="Arial" panose="020B0604020202020204" pitchFamily="34" charset="0"/>
              <a:buChar char="•"/>
            </a:pPr>
            <a:r>
              <a:rPr lang="en-US" sz="3200" dirty="0">
                <a:solidFill>
                  <a:srgbClr val="222222"/>
                </a:solidFill>
                <a:latin typeface="arial" panose="020B0604020202020204" pitchFamily="34" charset="0"/>
              </a:rPr>
              <a:t>Delete a element in a Queue (Dequeue)</a:t>
            </a:r>
          </a:p>
          <a:p>
            <a:pPr>
              <a:buFont typeface="Arial" panose="020B0604020202020204" pitchFamily="34" charset="0"/>
              <a:buChar char="•"/>
            </a:pPr>
            <a:r>
              <a:rPr lang="en-US" sz="3200" dirty="0">
                <a:solidFill>
                  <a:srgbClr val="222222"/>
                </a:solidFill>
                <a:latin typeface="arial" panose="020B0604020202020204" pitchFamily="34" charset="0"/>
              </a:rPr>
              <a:t>Traversing elements </a:t>
            </a:r>
          </a:p>
          <a:p>
            <a:pPr>
              <a:buFont typeface="Arial" panose="020B0604020202020204" pitchFamily="34" charset="0"/>
              <a:buChar char="•"/>
            </a:pPr>
            <a:endParaRPr lang="en-US" sz="3200" b="0" i="0" dirty="0">
              <a:solidFill>
                <a:srgbClr val="222222"/>
              </a:solidFill>
              <a:effectLst/>
              <a:latin typeface="arial" panose="020B0604020202020204" pitchFamily="34" charset="0"/>
            </a:endParaRPr>
          </a:p>
        </p:txBody>
      </p:sp>
      <p:sp>
        <p:nvSpPr>
          <p:cNvPr id="5" name="Rectangle 4">
            <a:extLst>
              <a:ext uri="{FF2B5EF4-FFF2-40B4-BE49-F238E27FC236}">
                <a16:creationId xmlns:a16="http://schemas.microsoft.com/office/drawing/2014/main" id="{CCA59963-2AF5-47AB-BE89-2B71B5408853}"/>
              </a:ext>
            </a:extLst>
          </p:cNvPr>
          <p:cNvSpPr/>
          <p:nvPr/>
        </p:nvSpPr>
        <p:spPr>
          <a:xfrm>
            <a:off x="512652" y="4840617"/>
            <a:ext cx="11166695" cy="1077218"/>
          </a:xfrm>
          <a:prstGeom prst="rect">
            <a:avLst/>
          </a:prstGeom>
        </p:spPr>
        <p:txBody>
          <a:bodyPr wrap="square">
            <a:spAutoFit/>
          </a:bodyPr>
          <a:lstStyle/>
          <a:p>
            <a:r>
              <a:rPr lang="en-US" sz="3200" dirty="0">
                <a:solidFill>
                  <a:srgbClr val="000000"/>
                </a:solidFill>
                <a:latin typeface="Times New Roman" panose="02020603050405020304" pitchFamily="18" charset="0"/>
              </a:rPr>
              <a:t>Enqueue means to insert an item into the back of the queue, dequeue means removing the front item</a:t>
            </a:r>
            <a:endParaRPr lang="en-US" sz="3200" dirty="0"/>
          </a:p>
        </p:txBody>
      </p:sp>
    </p:spTree>
    <p:extLst>
      <p:ext uri="{BB962C8B-B14F-4D97-AF65-F5344CB8AC3E}">
        <p14:creationId xmlns:p14="http://schemas.microsoft.com/office/powerpoint/2010/main" val="42478734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8DF44-1D33-4C55-A68C-EE465979C7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ED3AE1-6566-4D4E-910A-91328D30DF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5822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032020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5400" b="1" i="1" dirty="0">
                <a:effectLst>
                  <a:outerShdw blurRad="38100" dist="38100" dir="2700000" algn="tl">
                    <a:srgbClr val="000000">
                      <a:alpha val="43137"/>
                    </a:srgbClr>
                  </a:outerShdw>
                </a:effectLst>
              </a:rPr>
              <a:t>Recursion</a:t>
            </a:r>
            <a:r>
              <a:rPr lang="en-US" sz="4400" b="1" i="1" dirty="0">
                <a:effectLst>
                  <a:outerShdw blurRad="38100" dist="38100" dir="2700000" algn="tl">
                    <a:srgbClr val="000000">
                      <a:alpha val="43137"/>
                    </a:srgbClr>
                  </a:outerShdw>
                </a:effectLst>
              </a:rPr>
              <a:t> </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CCA59963-2AF5-47AB-BE89-2B71B5408853}"/>
              </a:ext>
            </a:extLst>
          </p:cNvPr>
          <p:cNvSpPr/>
          <p:nvPr/>
        </p:nvSpPr>
        <p:spPr>
          <a:xfrm>
            <a:off x="437345" y="1106230"/>
            <a:ext cx="11166695" cy="5016758"/>
          </a:xfrm>
          <a:prstGeom prst="rect">
            <a:avLst/>
          </a:prstGeom>
        </p:spPr>
        <p:txBody>
          <a:bodyPr wrap="square">
            <a:spAutoFit/>
          </a:bodyPr>
          <a:lstStyle/>
          <a:p>
            <a:r>
              <a:rPr lang="en-US" sz="3200" dirty="0"/>
              <a:t>The process in which a function calls itself directly or indirectly is called recursion and the corresponding function is called as recursive function. Using recursive algorithm, certain problems can be solved quite easily.</a:t>
            </a:r>
          </a:p>
          <a:p>
            <a:endParaRPr lang="en-US" sz="3200" dirty="0"/>
          </a:p>
          <a:p>
            <a:r>
              <a:rPr lang="en-US" sz="3200" dirty="0"/>
              <a:t>Examples of such problems are,</a:t>
            </a:r>
          </a:p>
          <a:p>
            <a:r>
              <a:rPr lang="en-US" sz="3200" dirty="0"/>
              <a:t> </a:t>
            </a:r>
            <a:r>
              <a:rPr lang="en-US" sz="3200" dirty="0">
                <a:solidFill>
                  <a:srgbClr val="7030A0"/>
                </a:solidFill>
              </a:rPr>
              <a:t>Towers of Hanoi (TOH),</a:t>
            </a:r>
          </a:p>
          <a:p>
            <a:r>
              <a:rPr lang="en-US" sz="3200" dirty="0">
                <a:solidFill>
                  <a:srgbClr val="7030A0"/>
                </a:solidFill>
              </a:rPr>
              <a:t> </a:t>
            </a:r>
            <a:r>
              <a:rPr lang="en-US" sz="3200" dirty="0" err="1">
                <a:solidFill>
                  <a:srgbClr val="7030A0"/>
                </a:solidFill>
              </a:rPr>
              <a:t>Inorder</a:t>
            </a:r>
            <a:r>
              <a:rPr lang="en-US" sz="3200" dirty="0">
                <a:solidFill>
                  <a:srgbClr val="7030A0"/>
                </a:solidFill>
              </a:rPr>
              <a:t> /Preorder/ </a:t>
            </a:r>
            <a:r>
              <a:rPr lang="en-US" sz="3200" dirty="0" err="1">
                <a:solidFill>
                  <a:srgbClr val="7030A0"/>
                </a:solidFill>
              </a:rPr>
              <a:t>Postorder</a:t>
            </a:r>
            <a:r>
              <a:rPr lang="en-US" sz="3200" dirty="0">
                <a:solidFill>
                  <a:srgbClr val="7030A0"/>
                </a:solidFill>
              </a:rPr>
              <a:t> Tree Traversals,</a:t>
            </a:r>
          </a:p>
          <a:p>
            <a:r>
              <a:rPr lang="en-US" sz="3200" dirty="0">
                <a:solidFill>
                  <a:srgbClr val="7030A0"/>
                </a:solidFill>
              </a:rPr>
              <a:t> DFS of Graph, etc.</a:t>
            </a:r>
          </a:p>
          <a:p>
            <a:endParaRPr lang="en-US" sz="3200" dirty="0"/>
          </a:p>
        </p:txBody>
      </p:sp>
    </p:spTree>
    <p:extLst>
      <p:ext uri="{BB962C8B-B14F-4D97-AF65-F5344CB8AC3E}">
        <p14:creationId xmlns:p14="http://schemas.microsoft.com/office/powerpoint/2010/main" val="1281283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5400" b="1" i="1" dirty="0">
                <a:effectLst>
                  <a:outerShdw blurRad="38100" dist="38100" dir="2700000" algn="tl">
                    <a:srgbClr val="000000">
                      <a:alpha val="43137"/>
                    </a:srgbClr>
                  </a:outerShdw>
                </a:effectLst>
              </a:rPr>
              <a:t>Recursion</a:t>
            </a:r>
            <a:r>
              <a:rPr lang="en-US" sz="4400" b="1" i="1" dirty="0">
                <a:effectLst>
                  <a:outerShdw blurRad="38100" dist="38100" dir="2700000" algn="tl">
                    <a:srgbClr val="000000">
                      <a:alpha val="43137"/>
                    </a:srgbClr>
                  </a:outerShdw>
                </a:effectLst>
              </a:rPr>
              <a:t> </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CCA59963-2AF5-47AB-BE89-2B71B5408853}"/>
              </a:ext>
            </a:extLst>
          </p:cNvPr>
          <p:cNvSpPr/>
          <p:nvPr/>
        </p:nvSpPr>
        <p:spPr>
          <a:xfrm>
            <a:off x="125505" y="801445"/>
            <a:ext cx="11940989" cy="1384995"/>
          </a:xfrm>
          <a:prstGeom prst="rect">
            <a:avLst/>
          </a:prstGeom>
        </p:spPr>
        <p:txBody>
          <a:bodyPr wrap="square">
            <a:spAutoFit/>
          </a:bodyPr>
          <a:lstStyle/>
          <a:p>
            <a:r>
              <a:rPr lang="en-US" sz="3200" b="1" dirty="0">
                <a:effectLst>
                  <a:outerShdw blurRad="38100" dist="38100" dir="2700000" algn="tl">
                    <a:srgbClr val="000000">
                      <a:alpha val="43137"/>
                    </a:srgbClr>
                  </a:outerShdw>
                </a:effectLst>
              </a:rPr>
              <a:t>Direct Recursion</a:t>
            </a:r>
          </a:p>
          <a:p>
            <a:r>
              <a:rPr lang="en-US" sz="3200" dirty="0"/>
              <a:t>A function is said to be directly recursive if it explicitly calls itself.</a:t>
            </a:r>
          </a:p>
          <a:p>
            <a:endParaRPr lang="en-US" sz="2000" dirty="0"/>
          </a:p>
        </p:txBody>
      </p:sp>
      <p:pic>
        <p:nvPicPr>
          <p:cNvPr id="4" name="Picture 3">
            <a:extLst>
              <a:ext uri="{FF2B5EF4-FFF2-40B4-BE49-F238E27FC236}">
                <a16:creationId xmlns:a16="http://schemas.microsoft.com/office/drawing/2014/main" id="{DDF8103D-D8D8-4566-9CD0-3B460A3B9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1707" y="1915317"/>
            <a:ext cx="5970318" cy="3526585"/>
          </a:xfrm>
          <a:prstGeom prst="rect">
            <a:avLst/>
          </a:prstGeom>
        </p:spPr>
      </p:pic>
    </p:spTree>
    <p:extLst>
      <p:ext uri="{BB962C8B-B14F-4D97-AF65-F5344CB8AC3E}">
        <p14:creationId xmlns:p14="http://schemas.microsoft.com/office/powerpoint/2010/main" val="3417431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5400" b="1" i="1" dirty="0">
                <a:effectLst>
                  <a:outerShdw blurRad="38100" dist="38100" dir="2700000" algn="tl">
                    <a:srgbClr val="000000">
                      <a:alpha val="43137"/>
                    </a:srgbClr>
                  </a:outerShdw>
                </a:effectLst>
              </a:rPr>
              <a:t>Recursion</a:t>
            </a:r>
            <a:r>
              <a:rPr lang="en-US" sz="4400" b="1" i="1" dirty="0">
                <a:effectLst>
                  <a:outerShdw blurRad="38100" dist="38100" dir="2700000" algn="tl">
                    <a:srgbClr val="000000">
                      <a:alpha val="43137"/>
                    </a:srgbClr>
                  </a:outerShdw>
                </a:effectLst>
              </a:rPr>
              <a:t> </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CCA59963-2AF5-47AB-BE89-2B71B5408853}"/>
              </a:ext>
            </a:extLst>
          </p:cNvPr>
          <p:cNvSpPr/>
          <p:nvPr/>
        </p:nvSpPr>
        <p:spPr>
          <a:xfrm>
            <a:off x="114746" y="616779"/>
            <a:ext cx="11940989" cy="1569660"/>
          </a:xfrm>
          <a:prstGeom prst="rect">
            <a:avLst/>
          </a:prstGeom>
        </p:spPr>
        <p:txBody>
          <a:bodyPr wrap="square">
            <a:spAutoFit/>
          </a:bodyPr>
          <a:lstStyle/>
          <a:p>
            <a:r>
              <a:rPr lang="en-US" sz="3200" b="1" dirty="0">
                <a:effectLst>
                  <a:outerShdw blurRad="38100" dist="38100" dir="2700000" algn="tl">
                    <a:srgbClr val="000000">
                      <a:alpha val="43137"/>
                    </a:srgbClr>
                  </a:outerShdw>
                </a:effectLst>
              </a:rPr>
              <a:t>Indirect Recursion</a:t>
            </a:r>
          </a:p>
          <a:p>
            <a:r>
              <a:rPr lang="en-US" sz="3200" dirty="0"/>
              <a:t>A function is said to be indirectly recursive if it contains a call to another function which ultimately calls it.</a:t>
            </a:r>
          </a:p>
        </p:txBody>
      </p:sp>
      <p:pic>
        <p:nvPicPr>
          <p:cNvPr id="6" name="Picture 5">
            <a:extLst>
              <a:ext uri="{FF2B5EF4-FFF2-40B4-BE49-F238E27FC236}">
                <a16:creationId xmlns:a16="http://schemas.microsoft.com/office/drawing/2014/main" id="{5648AEE3-6945-45CB-8C39-2E30904B9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681" y="2186439"/>
            <a:ext cx="3894578" cy="3587918"/>
          </a:xfrm>
          <a:prstGeom prst="rect">
            <a:avLst/>
          </a:prstGeom>
        </p:spPr>
      </p:pic>
    </p:spTree>
    <p:extLst>
      <p:ext uri="{BB962C8B-B14F-4D97-AF65-F5344CB8AC3E}">
        <p14:creationId xmlns:p14="http://schemas.microsoft.com/office/powerpoint/2010/main" val="2637589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5400" b="1" i="1" dirty="0">
                <a:effectLst>
                  <a:outerShdw blurRad="38100" dist="38100" dir="2700000" algn="tl">
                    <a:srgbClr val="000000">
                      <a:alpha val="43137"/>
                    </a:srgbClr>
                  </a:outerShdw>
                </a:effectLst>
              </a:rPr>
              <a:t>Recursion</a:t>
            </a:r>
            <a:r>
              <a:rPr lang="en-US" sz="4400" b="1" i="1" dirty="0">
                <a:effectLst>
                  <a:outerShdw blurRad="38100" dist="38100" dir="2700000" algn="tl">
                    <a:srgbClr val="000000">
                      <a:alpha val="43137"/>
                    </a:srgbClr>
                  </a:outerShdw>
                </a:effectLst>
              </a:rPr>
              <a:t> </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CCA59963-2AF5-47AB-BE89-2B71B5408853}"/>
              </a:ext>
            </a:extLst>
          </p:cNvPr>
          <p:cNvSpPr/>
          <p:nvPr/>
        </p:nvSpPr>
        <p:spPr>
          <a:xfrm>
            <a:off x="114746" y="616779"/>
            <a:ext cx="11940989" cy="2308324"/>
          </a:xfrm>
          <a:prstGeom prst="rect">
            <a:avLst/>
          </a:prstGeom>
        </p:spPr>
        <p:txBody>
          <a:bodyPr wrap="square">
            <a:spAutoFit/>
          </a:bodyPr>
          <a:lstStyle/>
          <a:p>
            <a:r>
              <a:rPr lang="en-US" sz="3200" b="1" dirty="0">
                <a:effectLst>
                  <a:outerShdw blurRad="38100" dist="38100" dir="2700000" algn="tl">
                    <a:srgbClr val="000000">
                      <a:alpha val="43137"/>
                    </a:srgbClr>
                  </a:outerShdw>
                </a:effectLst>
              </a:rPr>
              <a:t>Tail Recursion</a:t>
            </a:r>
          </a:p>
          <a:p>
            <a:pPr algn="just"/>
            <a:r>
              <a:rPr lang="en-US" sz="2000" dirty="0"/>
              <a:t>A recursive function is said to be tail recursive if no operations are pending to be performed when the recursive function returns to its caller. when the called function returns, the returned value is immediately returned from the calling function. Tail recursive functions are highly desirable because they are much more efficient to use as the amount of information that has to be stored on the system stack is independent of the number of recursive calls</a:t>
            </a:r>
            <a:r>
              <a:rPr lang="en-US" sz="3200" dirty="0"/>
              <a:t>.</a:t>
            </a:r>
          </a:p>
        </p:txBody>
      </p:sp>
      <p:pic>
        <p:nvPicPr>
          <p:cNvPr id="4" name="Picture 3">
            <a:extLst>
              <a:ext uri="{FF2B5EF4-FFF2-40B4-BE49-F238E27FC236}">
                <a16:creationId xmlns:a16="http://schemas.microsoft.com/office/drawing/2014/main" id="{881280C2-DA73-42B8-8ED1-1D5928C60B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730" y="3026454"/>
            <a:ext cx="3991532" cy="2229161"/>
          </a:xfrm>
          <a:prstGeom prst="rect">
            <a:avLst/>
          </a:prstGeom>
        </p:spPr>
      </p:pic>
      <p:pic>
        <p:nvPicPr>
          <p:cNvPr id="9" name="Picture 8">
            <a:extLst>
              <a:ext uri="{FF2B5EF4-FFF2-40B4-BE49-F238E27FC236}">
                <a16:creationId xmlns:a16="http://schemas.microsoft.com/office/drawing/2014/main" id="{FBB9E5C0-DA85-4A05-9619-3DE622DC63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774" y="2406470"/>
            <a:ext cx="4465663" cy="3469131"/>
          </a:xfrm>
          <a:prstGeom prst="rect">
            <a:avLst/>
          </a:prstGeom>
        </p:spPr>
      </p:pic>
      <p:sp>
        <p:nvSpPr>
          <p:cNvPr id="10" name="Rectangle 9">
            <a:extLst>
              <a:ext uri="{FF2B5EF4-FFF2-40B4-BE49-F238E27FC236}">
                <a16:creationId xmlns:a16="http://schemas.microsoft.com/office/drawing/2014/main" id="{2FF1A5F6-A9E3-4424-8F6C-D0BCCE67A4F3}"/>
              </a:ext>
            </a:extLst>
          </p:cNvPr>
          <p:cNvSpPr/>
          <p:nvPr/>
        </p:nvSpPr>
        <p:spPr>
          <a:xfrm>
            <a:off x="1477808" y="5506269"/>
            <a:ext cx="2155847" cy="400110"/>
          </a:xfrm>
          <a:prstGeom prst="rect">
            <a:avLst/>
          </a:prstGeom>
        </p:spPr>
        <p:txBody>
          <a:bodyPr wrap="none">
            <a:spAutoFit/>
          </a:bodyPr>
          <a:lstStyle/>
          <a:p>
            <a:r>
              <a:rPr lang="en-US" sz="2000" b="1" i="1" dirty="0">
                <a:solidFill>
                  <a:srgbClr val="7030A0"/>
                </a:solidFill>
                <a:effectLst>
                  <a:outerShdw blurRad="38100" dist="38100" dir="2700000" algn="tl">
                    <a:srgbClr val="000000">
                      <a:alpha val="43137"/>
                    </a:srgbClr>
                  </a:outerShdw>
                </a:effectLst>
              </a:rPr>
              <a:t>Non-Tail Recursion</a:t>
            </a:r>
          </a:p>
        </p:txBody>
      </p:sp>
      <p:sp>
        <p:nvSpPr>
          <p:cNvPr id="11" name="Rectangle 10">
            <a:extLst>
              <a:ext uri="{FF2B5EF4-FFF2-40B4-BE49-F238E27FC236}">
                <a16:creationId xmlns:a16="http://schemas.microsoft.com/office/drawing/2014/main" id="{EAAF511B-CD18-4C4C-A4F0-BECA922ED726}"/>
              </a:ext>
            </a:extLst>
          </p:cNvPr>
          <p:cNvSpPr/>
          <p:nvPr/>
        </p:nvSpPr>
        <p:spPr>
          <a:xfrm>
            <a:off x="9156304" y="5594890"/>
            <a:ext cx="1933286" cy="461665"/>
          </a:xfrm>
          <a:prstGeom prst="rect">
            <a:avLst/>
          </a:prstGeom>
        </p:spPr>
        <p:txBody>
          <a:bodyPr wrap="none">
            <a:spAutoFit/>
          </a:bodyPr>
          <a:lstStyle/>
          <a:p>
            <a:r>
              <a:rPr lang="en-US" sz="2400" b="1" i="1" dirty="0">
                <a:solidFill>
                  <a:srgbClr val="7030A0"/>
                </a:solidFill>
                <a:effectLst>
                  <a:outerShdw blurRad="38100" dist="38100" dir="2700000" algn="tl">
                    <a:srgbClr val="000000">
                      <a:alpha val="43137"/>
                    </a:srgbClr>
                  </a:outerShdw>
                </a:effectLst>
              </a:rPr>
              <a:t>Tail Recursion</a:t>
            </a:r>
          </a:p>
        </p:txBody>
      </p:sp>
    </p:spTree>
    <p:extLst>
      <p:ext uri="{BB962C8B-B14F-4D97-AF65-F5344CB8AC3E}">
        <p14:creationId xmlns:p14="http://schemas.microsoft.com/office/powerpoint/2010/main" val="1188606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5400" b="1" i="1" dirty="0">
                <a:effectLst>
                  <a:outerShdw blurRad="38100" dist="38100" dir="2700000" algn="tl">
                    <a:srgbClr val="000000">
                      <a:alpha val="43137"/>
                    </a:srgbClr>
                  </a:outerShdw>
                </a:effectLst>
              </a:rPr>
              <a:t>Recursion</a:t>
            </a:r>
            <a:r>
              <a:rPr lang="en-US" sz="4400" b="1" i="1" dirty="0">
                <a:effectLst>
                  <a:outerShdw blurRad="38100" dist="38100" dir="2700000" algn="tl">
                    <a:srgbClr val="000000">
                      <a:alpha val="43137"/>
                    </a:srgbClr>
                  </a:outerShdw>
                </a:effectLst>
              </a:rPr>
              <a:t> vs Iteration</a:t>
            </a: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CCA59963-2AF5-47AB-BE89-2B71B5408853}"/>
              </a:ext>
            </a:extLst>
          </p:cNvPr>
          <p:cNvSpPr/>
          <p:nvPr/>
        </p:nvSpPr>
        <p:spPr>
          <a:xfrm>
            <a:off x="114746" y="616779"/>
            <a:ext cx="11940989" cy="1600438"/>
          </a:xfrm>
          <a:prstGeom prst="rect">
            <a:avLst/>
          </a:prstGeom>
        </p:spPr>
        <p:txBody>
          <a:bodyPr wrap="square">
            <a:spAutoFit/>
          </a:bodyPr>
          <a:lstStyle/>
          <a:p>
            <a:r>
              <a:rPr lang="en-US" sz="2400" b="1" dirty="0"/>
              <a:t>Iteration</a:t>
            </a:r>
            <a:r>
              <a:rPr lang="en-US" sz="2400" dirty="0"/>
              <a:t> can include repetition of a sequence of operations in order to get ever closer to a desired result.</a:t>
            </a:r>
          </a:p>
          <a:p>
            <a:endParaRPr lang="en-US" dirty="0"/>
          </a:p>
          <a:p>
            <a:endParaRPr lang="en-US" sz="3200" dirty="0"/>
          </a:p>
        </p:txBody>
      </p:sp>
      <p:pic>
        <p:nvPicPr>
          <p:cNvPr id="6" name="Picture 5">
            <a:extLst>
              <a:ext uri="{FF2B5EF4-FFF2-40B4-BE49-F238E27FC236}">
                <a16:creationId xmlns:a16="http://schemas.microsoft.com/office/drawing/2014/main" id="{1AD0A865-875A-4EB7-8583-E8E77878DB2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393471" y="1016043"/>
            <a:ext cx="6070730" cy="4825914"/>
          </a:xfrm>
          <a:prstGeom prst="rect">
            <a:avLst/>
          </a:prstGeom>
        </p:spPr>
      </p:pic>
    </p:spTree>
    <p:extLst>
      <p:ext uri="{BB962C8B-B14F-4D97-AF65-F5344CB8AC3E}">
        <p14:creationId xmlns:p14="http://schemas.microsoft.com/office/powerpoint/2010/main" val="524424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78434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46211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Searching Techniques in Data Structure</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59B49530-01B2-4667-ABBD-27CD1E46A6FB}"/>
              </a:ext>
            </a:extLst>
          </p:cNvPr>
          <p:cNvSpPr/>
          <p:nvPr/>
        </p:nvSpPr>
        <p:spPr>
          <a:xfrm>
            <a:off x="1348291" y="1265115"/>
            <a:ext cx="9151173" cy="3877985"/>
          </a:xfrm>
          <a:prstGeom prst="rect">
            <a:avLst/>
          </a:prstGeom>
        </p:spPr>
        <p:txBody>
          <a:bodyPr wrap="square">
            <a:spAutoFit/>
          </a:bodyPr>
          <a:lstStyle/>
          <a:p>
            <a:r>
              <a:rPr lang="en-US" sz="2400" dirty="0">
                <a:solidFill>
                  <a:srgbClr val="000000"/>
                </a:solidFill>
                <a:latin typeface="Verdana" panose="020B0604030504040204" pitchFamily="34" charset="0"/>
              </a:rPr>
              <a:t>         Searching is the process of finding a given value position in a list of values. It decides whether a search key is present in the data or not. It is the algorithmic process of finding a particular item in a collection of items. It can be done on internal data structure or on external data structure.</a:t>
            </a:r>
          </a:p>
          <a:p>
            <a:r>
              <a:rPr lang="en-US" dirty="0"/>
              <a:t/>
            </a:r>
            <a:br>
              <a:rPr lang="en-US" dirty="0"/>
            </a:br>
            <a:r>
              <a:rPr lang="en-US" sz="2800" b="1" dirty="0">
                <a:solidFill>
                  <a:srgbClr val="000000"/>
                </a:solidFill>
                <a:latin typeface="Verdana" panose="020B0604030504040204" pitchFamily="34" charset="0"/>
              </a:rPr>
              <a:t>1. Sequential Search (Linear Search)</a:t>
            </a:r>
            <a:r>
              <a:rPr lang="en-US" sz="2800" b="1" dirty="0"/>
              <a:t/>
            </a:r>
            <a:br>
              <a:rPr lang="en-US" sz="2800" b="1" dirty="0"/>
            </a:br>
            <a:r>
              <a:rPr lang="en-US" sz="2800" b="1" dirty="0">
                <a:solidFill>
                  <a:srgbClr val="000000"/>
                </a:solidFill>
                <a:latin typeface="Verdana" panose="020B0604030504040204" pitchFamily="34" charset="0"/>
              </a:rPr>
              <a:t>2. Binary Search</a:t>
            </a:r>
          </a:p>
          <a:p>
            <a:r>
              <a:rPr lang="en-US" sz="2800" b="1" dirty="0">
                <a:solidFill>
                  <a:srgbClr val="000000"/>
                </a:solidFill>
                <a:latin typeface="Verdana" panose="020B0604030504040204" pitchFamily="34" charset="0"/>
              </a:rPr>
              <a:t>3. Jump Search</a:t>
            </a:r>
            <a:endParaRPr lang="en-US" b="1" dirty="0"/>
          </a:p>
        </p:txBody>
      </p:sp>
    </p:spTree>
    <p:extLst>
      <p:ext uri="{BB962C8B-B14F-4D97-AF65-F5344CB8AC3E}">
        <p14:creationId xmlns:p14="http://schemas.microsoft.com/office/powerpoint/2010/main" val="1068535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1439626"/>
          </a:xfrm>
        </p:spPr>
        <p:txBody>
          <a:bodyPr>
            <a:noAutofit/>
          </a:bodyPr>
          <a:lstStyle/>
          <a:p>
            <a:r>
              <a:rPr lang="en-US" sz="4400" b="1" i="1" dirty="0">
                <a:effectLst>
                  <a:outerShdw blurRad="38100" dist="38100" dir="2700000" algn="tl">
                    <a:srgbClr val="000000">
                      <a:alpha val="43137"/>
                    </a:srgbClr>
                  </a:outerShdw>
                </a:effectLst>
              </a:rPr>
              <a:t>Searching Techniques in Data Structure Algorithm</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B12BC93A-9D7B-446A-83A6-5F1E4542D1C4}"/>
              </a:ext>
            </a:extLst>
          </p:cNvPr>
          <p:cNvSpPr/>
          <p:nvPr/>
        </p:nvSpPr>
        <p:spPr>
          <a:xfrm>
            <a:off x="125506" y="1426972"/>
            <a:ext cx="11940988" cy="4278094"/>
          </a:xfrm>
          <a:prstGeom prst="rect">
            <a:avLst/>
          </a:prstGeom>
        </p:spPr>
        <p:txBody>
          <a:bodyPr wrap="square">
            <a:spAutoFit/>
          </a:bodyPr>
          <a:lstStyle/>
          <a:p>
            <a:pPr fontAlgn="base"/>
            <a:r>
              <a:rPr lang="en-US" sz="2400" b="1" dirty="0"/>
              <a:t>			</a:t>
            </a:r>
            <a:r>
              <a:rPr lang="en-US" sz="3200" b="1" dirty="0">
                <a:solidFill>
                  <a:schemeClr val="accent2"/>
                </a:solidFill>
              </a:rPr>
              <a:t>Array or link list must be sorted first, then,</a:t>
            </a:r>
          </a:p>
          <a:p>
            <a:pPr fontAlgn="base"/>
            <a:endParaRPr lang="en-US" sz="2400" b="1" dirty="0"/>
          </a:p>
          <a:p>
            <a:pPr fontAlgn="base"/>
            <a:r>
              <a:rPr lang="en-US" sz="2400" b="1" dirty="0"/>
              <a:t>Step 1</a:t>
            </a:r>
            <a:r>
              <a:rPr lang="en-US" sz="2400" dirty="0"/>
              <a:t>: Select the </a:t>
            </a:r>
            <a:r>
              <a:rPr lang="en-US" sz="2400" b="1" dirty="0"/>
              <a:t>first element</a:t>
            </a:r>
            <a:r>
              <a:rPr lang="en-US" sz="2400" dirty="0"/>
              <a:t> as the </a:t>
            </a:r>
            <a:r>
              <a:rPr lang="en-US" sz="2400" b="1" dirty="0"/>
              <a:t>current element</a:t>
            </a:r>
            <a:r>
              <a:rPr lang="en-US" sz="2400" dirty="0"/>
              <a:t>.</a:t>
            </a:r>
          </a:p>
          <a:p>
            <a:pPr fontAlgn="base"/>
            <a:endParaRPr lang="en-US" sz="2400" dirty="0"/>
          </a:p>
          <a:p>
            <a:pPr fontAlgn="base"/>
            <a:r>
              <a:rPr lang="en-US" sz="2400" b="1" dirty="0"/>
              <a:t>Step 2</a:t>
            </a:r>
            <a:r>
              <a:rPr lang="en-US" sz="2400" dirty="0"/>
              <a:t>: Compare the </a:t>
            </a:r>
            <a:r>
              <a:rPr lang="en-US" sz="2400" b="1" dirty="0"/>
              <a:t>current element</a:t>
            </a:r>
            <a:r>
              <a:rPr lang="en-US" sz="2400" dirty="0"/>
              <a:t> with the </a:t>
            </a:r>
            <a:r>
              <a:rPr lang="en-US" sz="2400" b="1" dirty="0"/>
              <a:t>target element</a:t>
            </a:r>
            <a:r>
              <a:rPr lang="en-US" sz="2400" dirty="0"/>
              <a:t>. If matches, then go to </a:t>
            </a:r>
            <a:r>
              <a:rPr lang="en-US" sz="2400" i="1" dirty="0"/>
              <a:t>step 5</a:t>
            </a:r>
            <a:r>
              <a:rPr lang="en-US" sz="2400" dirty="0"/>
              <a:t>.</a:t>
            </a:r>
          </a:p>
          <a:p>
            <a:pPr fontAlgn="base"/>
            <a:endParaRPr lang="en-US" sz="2400" dirty="0"/>
          </a:p>
          <a:p>
            <a:pPr fontAlgn="base"/>
            <a:r>
              <a:rPr lang="en-US" sz="2400" b="1" dirty="0"/>
              <a:t>Step 3</a:t>
            </a:r>
            <a:r>
              <a:rPr lang="en-US" sz="2400" dirty="0"/>
              <a:t>: If there is a </a:t>
            </a:r>
            <a:r>
              <a:rPr lang="en-US" sz="2400" b="1" dirty="0"/>
              <a:t>next element</a:t>
            </a:r>
            <a:r>
              <a:rPr lang="en-US" sz="2400" dirty="0"/>
              <a:t>, then set </a:t>
            </a:r>
            <a:r>
              <a:rPr lang="en-US" sz="2400" b="1" dirty="0"/>
              <a:t>current element</a:t>
            </a:r>
            <a:r>
              <a:rPr lang="en-US" sz="2400" dirty="0"/>
              <a:t> to </a:t>
            </a:r>
            <a:r>
              <a:rPr lang="en-US" sz="2400" b="1" dirty="0"/>
              <a:t>next element</a:t>
            </a:r>
            <a:r>
              <a:rPr lang="en-US" sz="2400" dirty="0"/>
              <a:t> and go to </a:t>
            </a:r>
            <a:r>
              <a:rPr lang="en-US" sz="2400" i="1" dirty="0"/>
              <a:t>Step 2</a:t>
            </a:r>
            <a:r>
              <a:rPr lang="en-US" sz="2400" dirty="0"/>
              <a:t>.</a:t>
            </a:r>
          </a:p>
          <a:p>
            <a:pPr fontAlgn="base"/>
            <a:endParaRPr lang="en-US" sz="2400" dirty="0"/>
          </a:p>
          <a:p>
            <a:pPr fontAlgn="base"/>
            <a:r>
              <a:rPr lang="en-US" sz="2400" b="1" dirty="0"/>
              <a:t>Step 4</a:t>
            </a:r>
            <a:r>
              <a:rPr lang="en-US" sz="2400" dirty="0"/>
              <a:t>: </a:t>
            </a:r>
            <a:r>
              <a:rPr lang="en-US" sz="2400" b="1" dirty="0"/>
              <a:t>Target element</a:t>
            </a:r>
            <a:r>
              <a:rPr lang="en-US" sz="2400" dirty="0"/>
              <a:t> not found. Go to </a:t>
            </a:r>
            <a:r>
              <a:rPr lang="en-US" sz="2400" i="1" dirty="0"/>
              <a:t>Step 6</a:t>
            </a:r>
            <a:r>
              <a:rPr lang="en-US" sz="2400" dirty="0"/>
              <a:t>.</a:t>
            </a:r>
          </a:p>
          <a:p>
            <a:pPr fontAlgn="base"/>
            <a:r>
              <a:rPr lang="en-US" sz="2400" b="1" dirty="0"/>
              <a:t>Step 5</a:t>
            </a:r>
            <a:r>
              <a:rPr lang="en-US" sz="2400" dirty="0"/>
              <a:t>: </a:t>
            </a:r>
            <a:r>
              <a:rPr lang="en-US" sz="2400" b="1" dirty="0"/>
              <a:t>Target element</a:t>
            </a:r>
            <a:r>
              <a:rPr lang="en-US" sz="2400" dirty="0"/>
              <a:t> found and return </a:t>
            </a:r>
            <a:r>
              <a:rPr lang="en-US" sz="2400" b="1" dirty="0"/>
              <a:t>location</a:t>
            </a:r>
            <a:r>
              <a:rPr lang="en-US" sz="2400" dirty="0"/>
              <a:t>.</a:t>
            </a:r>
          </a:p>
          <a:p>
            <a:pPr fontAlgn="base"/>
            <a:r>
              <a:rPr lang="en-US" sz="2400" b="1" dirty="0"/>
              <a:t>Step 6</a:t>
            </a:r>
            <a:r>
              <a:rPr lang="en-US" sz="2400" dirty="0"/>
              <a:t>: Exit process.</a:t>
            </a:r>
          </a:p>
        </p:txBody>
      </p:sp>
    </p:spTree>
    <p:extLst>
      <p:ext uri="{BB962C8B-B14F-4D97-AF65-F5344CB8AC3E}">
        <p14:creationId xmlns:p14="http://schemas.microsoft.com/office/powerpoint/2010/main" val="1908907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Searching Techniques in Data Structure</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C04051BF-5570-49D5-9AC1-F47D9D837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3429000"/>
            <a:ext cx="6096000" cy="2505206"/>
          </a:xfrm>
          <a:prstGeom prst="rect">
            <a:avLst/>
          </a:prstGeom>
        </p:spPr>
      </p:pic>
      <p:sp>
        <p:nvSpPr>
          <p:cNvPr id="6" name="Rectangle 5">
            <a:extLst>
              <a:ext uri="{FF2B5EF4-FFF2-40B4-BE49-F238E27FC236}">
                <a16:creationId xmlns:a16="http://schemas.microsoft.com/office/drawing/2014/main" id="{B12BC93A-9D7B-446A-83A6-5F1E4542D1C4}"/>
              </a:ext>
            </a:extLst>
          </p:cNvPr>
          <p:cNvSpPr/>
          <p:nvPr/>
        </p:nvSpPr>
        <p:spPr>
          <a:xfrm>
            <a:off x="340658" y="923794"/>
            <a:ext cx="11715078" cy="1938992"/>
          </a:xfrm>
          <a:prstGeom prst="rect">
            <a:avLst/>
          </a:prstGeom>
        </p:spPr>
        <p:txBody>
          <a:bodyPr wrap="square">
            <a:spAutoFit/>
          </a:bodyPr>
          <a:lstStyle/>
          <a:p>
            <a:r>
              <a:rPr lang="en-US" sz="2400" dirty="0">
                <a:solidFill>
                  <a:srgbClr val="000000"/>
                </a:solidFill>
                <a:latin typeface="verdana" panose="020B0604030504040204" pitchFamily="34" charset="0"/>
              </a:rPr>
              <a:t>Linear search is the simplest search algorithm and often called sequential search. In this type of searching, we simply traverse the list completely and match each element of the list with the item whose location is to be found. If the match found then location of the item is returned otherwise the algorithm return NULL.</a:t>
            </a:r>
            <a:endParaRPr lang="en-US" sz="2400" dirty="0"/>
          </a:p>
        </p:txBody>
      </p:sp>
    </p:spTree>
    <p:extLst>
      <p:ext uri="{BB962C8B-B14F-4D97-AF65-F5344CB8AC3E}">
        <p14:creationId xmlns:p14="http://schemas.microsoft.com/office/powerpoint/2010/main" val="30211759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Searching Techniques in Data Structure</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B12BC93A-9D7B-446A-83A6-5F1E4542D1C4}"/>
              </a:ext>
            </a:extLst>
          </p:cNvPr>
          <p:cNvSpPr/>
          <p:nvPr/>
        </p:nvSpPr>
        <p:spPr>
          <a:xfrm>
            <a:off x="1194096" y="889843"/>
            <a:ext cx="9782289" cy="5078313"/>
          </a:xfrm>
          <a:prstGeom prst="rect">
            <a:avLst/>
          </a:prstGeom>
        </p:spPr>
        <p:txBody>
          <a:bodyPr wrap="square">
            <a:spAutoFit/>
          </a:bodyPr>
          <a:lstStyle/>
          <a:p>
            <a:pPr fontAlgn="base"/>
            <a:r>
              <a:rPr lang="en-US" sz="4400" b="1" dirty="0"/>
              <a:t>Complexity</a:t>
            </a:r>
          </a:p>
          <a:p>
            <a:pPr fontAlgn="base"/>
            <a:r>
              <a:rPr lang="en-US" sz="4400" dirty="0"/>
              <a:t>Worst case time complexity: </a:t>
            </a:r>
            <a:r>
              <a:rPr lang="en-US" sz="4400" b="1" dirty="0"/>
              <a:t>O(N)</a:t>
            </a:r>
            <a:endParaRPr lang="en-US" sz="4400" dirty="0"/>
          </a:p>
          <a:p>
            <a:pPr fontAlgn="base"/>
            <a:r>
              <a:rPr lang="en-US" sz="4400" dirty="0"/>
              <a:t>Average case time complexity: </a:t>
            </a:r>
            <a:r>
              <a:rPr lang="en-US" sz="4400" b="1" dirty="0"/>
              <a:t>O(N)</a:t>
            </a:r>
            <a:endParaRPr lang="en-US" sz="4400" dirty="0"/>
          </a:p>
          <a:p>
            <a:pPr fontAlgn="base"/>
            <a:r>
              <a:rPr lang="en-US" sz="4400" dirty="0"/>
              <a:t>Best case time complexity: </a:t>
            </a:r>
            <a:r>
              <a:rPr lang="en-US" sz="4400" b="1" dirty="0"/>
              <a:t>O(1)</a:t>
            </a:r>
            <a:endParaRPr lang="en-US" sz="4400" dirty="0"/>
          </a:p>
          <a:p>
            <a:pPr fontAlgn="base"/>
            <a:r>
              <a:rPr lang="en-US" sz="4400" dirty="0"/>
              <a:t>Space complexity: </a:t>
            </a:r>
            <a:r>
              <a:rPr lang="en-US" sz="4400" b="1" dirty="0"/>
              <a:t>O(1)</a:t>
            </a:r>
          </a:p>
          <a:p>
            <a:pPr fontAlgn="base"/>
            <a:endParaRPr lang="en-US" sz="4400" b="1" dirty="0"/>
          </a:p>
          <a:p>
            <a:pPr algn="ctr" fontAlgn="base"/>
            <a:r>
              <a:rPr lang="en-US" sz="6000" b="1" dirty="0">
                <a:solidFill>
                  <a:srgbClr val="7030A0"/>
                </a:solidFill>
              </a:rPr>
              <a:t>Lets come to code….</a:t>
            </a:r>
            <a:endParaRPr lang="en-US" sz="6000" dirty="0">
              <a:solidFill>
                <a:srgbClr val="7030A0"/>
              </a:solidFill>
            </a:endParaRPr>
          </a:p>
        </p:txBody>
      </p:sp>
    </p:spTree>
    <p:extLst>
      <p:ext uri="{BB962C8B-B14F-4D97-AF65-F5344CB8AC3E}">
        <p14:creationId xmlns:p14="http://schemas.microsoft.com/office/powerpoint/2010/main" val="32824951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039" y="43032"/>
            <a:ext cx="9014908" cy="758413"/>
          </a:xfrm>
        </p:spPr>
        <p:txBody>
          <a:bodyPr>
            <a:noAutofit/>
          </a:bodyPr>
          <a:lstStyle/>
          <a:p>
            <a:r>
              <a:rPr lang="en-US" sz="4400" b="1" i="1" dirty="0">
                <a:effectLst>
                  <a:outerShdw blurRad="38100" dist="38100" dir="2700000" algn="tl">
                    <a:srgbClr val="000000">
                      <a:alpha val="43137"/>
                    </a:srgbClr>
                  </a:outerShdw>
                </a:effectLst>
              </a:rPr>
              <a:t>Searching Techniques in Data Structure</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B12BC93A-9D7B-446A-83A6-5F1E4542D1C4}"/>
              </a:ext>
            </a:extLst>
          </p:cNvPr>
          <p:cNvSpPr/>
          <p:nvPr/>
        </p:nvSpPr>
        <p:spPr>
          <a:xfrm>
            <a:off x="724348" y="801445"/>
            <a:ext cx="9782289" cy="5170646"/>
          </a:xfrm>
          <a:prstGeom prst="rect">
            <a:avLst/>
          </a:prstGeom>
        </p:spPr>
        <p:txBody>
          <a:bodyPr wrap="square">
            <a:spAutoFit/>
          </a:bodyPr>
          <a:lstStyle/>
          <a:p>
            <a:pPr fontAlgn="base"/>
            <a:r>
              <a:rPr lang="en-US" sz="3000" i="1" dirty="0"/>
              <a:t>int </a:t>
            </a:r>
            <a:r>
              <a:rPr lang="en-US" sz="3000" i="1" dirty="0" err="1"/>
              <a:t>linear_Search</a:t>
            </a:r>
            <a:r>
              <a:rPr lang="en-US" sz="3000" i="1" dirty="0"/>
              <a:t> (int values[], int target, int n)</a:t>
            </a:r>
          </a:p>
          <a:p>
            <a:pPr fontAlgn="base"/>
            <a:r>
              <a:rPr lang="en-US" sz="3000" i="1" dirty="0"/>
              <a:t>{</a:t>
            </a:r>
          </a:p>
          <a:p>
            <a:pPr fontAlgn="base"/>
            <a:r>
              <a:rPr lang="en-US" sz="3000" i="1" dirty="0"/>
              <a:t>    for(int </a:t>
            </a:r>
            <a:r>
              <a:rPr lang="en-US" sz="3000" i="1" dirty="0" err="1"/>
              <a:t>i</a:t>
            </a:r>
            <a:r>
              <a:rPr lang="en-US" sz="3000" i="1" dirty="0"/>
              <a:t> = 0; </a:t>
            </a:r>
            <a:r>
              <a:rPr lang="en-US" sz="3000" i="1" dirty="0" err="1"/>
              <a:t>i</a:t>
            </a:r>
            <a:r>
              <a:rPr lang="en-US" sz="3000" i="1" dirty="0"/>
              <a:t> &lt; n; </a:t>
            </a:r>
            <a:r>
              <a:rPr lang="en-US" sz="3000" i="1" dirty="0" err="1"/>
              <a:t>i</a:t>
            </a:r>
            <a:r>
              <a:rPr lang="en-US" sz="3000" i="1" dirty="0"/>
              <a:t>++)</a:t>
            </a:r>
          </a:p>
          <a:p>
            <a:pPr fontAlgn="base"/>
            <a:r>
              <a:rPr lang="en-US" sz="3000" i="1" dirty="0"/>
              <a:t>    {</a:t>
            </a:r>
          </a:p>
          <a:p>
            <a:pPr fontAlgn="base"/>
            <a:r>
              <a:rPr lang="en-US" sz="3000" i="1" dirty="0"/>
              <a:t>        if (values[</a:t>
            </a:r>
            <a:r>
              <a:rPr lang="en-US" sz="3000" i="1" dirty="0" err="1"/>
              <a:t>i</a:t>
            </a:r>
            <a:r>
              <a:rPr lang="en-US" sz="3000" i="1" dirty="0"/>
              <a:t>] == target) </a:t>
            </a:r>
          </a:p>
          <a:p>
            <a:pPr fontAlgn="base"/>
            <a:r>
              <a:rPr lang="en-US" sz="3000" i="1" dirty="0"/>
              <a:t>        {       </a:t>
            </a:r>
          </a:p>
          <a:p>
            <a:pPr fontAlgn="base"/>
            <a:r>
              <a:rPr lang="en-US" sz="3000" i="1" dirty="0"/>
              <a:t>            return </a:t>
            </a:r>
            <a:r>
              <a:rPr lang="en-US" sz="3000" i="1" dirty="0" err="1"/>
              <a:t>i</a:t>
            </a:r>
            <a:r>
              <a:rPr lang="en-US" sz="3000" i="1" dirty="0"/>
              <a:t>; </a:t>
            </a:r>
          </a:p>
          <a:p>
            <a:pPr fontAlgn="base"/>
            <a:r>
              <a:rPr lang="en-US" sz="3000" i="1" dirty="0"/>
              <a:t>        }</a:t>
            </a:r>
          </a:p>
          <a:p>
            <a:pPr fontAlgn="base"/>
            <a:r>
              <a:rPr lang="en-US" sz="3000" i="1" dirty="0"/>
              <a:t>    }</a:t>
            </a:r>
          </a:p>
          <a:p>
            <a:pPr fontAlgn="base"/>
            <a:r>
              <a:rPr lang="en-US" sz="3000" i="1" dirty="0"/>
              <a:t>    return -1;</a:t>
            </a:r>
          </a:p>
          <a:p>
            <a:pPr fontAlgn="base"/>
            <a:r>
              <a:rPr lang="en-US" sz="3000" i="1" dirty="0"/>
              <a:t>}</a:t>
            </a:r>
            <a:endParaRPr lang="en-US" sz="3000" i="1" dirty="0">
              <a:solidFill>
                <a:srgbClr val="7030A0"/>
              </a:solidFill>
            </a:endParaRPr>
          </a:p>
        </p:txBody>
      </p:sp>
    </p:spTree>
    <p:extLst>
      <p:ext uri="{BB962C8B-B14F-4D97-AF65-F5344CB8AC3E}">
        <p14:creationId xmlns:p14="http://schemas.microsoft.com/office/powerpoint/2010/main" val="2300704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8703619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2" y="0"/>
            <a:ext cx="9014908" cy="758413"/>
          </a:xfrm>
        </p:spPr>
        <p:txBody>
          <a:bodyPr>
            <a:noAutofit/>
          </a:bodyPr>
          <a:lstStyle/>
          <a:p>
            <a:r>
              <a:rPr lang="en-US" sz="4400" b="1" i="1" dirty="0">
                <a:effectLst>
                  <a:outerShdw blurRad="38100" dist="38100" dir="2700000" algn="tl">
                    <a:srgbClr val="000000">
                      <a:alpha val="43137"/>
                    </a:srgbClr>
                  </a:outerShdw>
                </a:effectLst>
              </a:rPr>
              <a:t>Binary Search</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4" name="Picture 3">
            <a:extLst>
              <a:ext uri="{FF2B5EF4-FFF2-40B4-BE49-F238E27FC236}">
                <a16:creationId xmlns:a16="http://schemas.microsoft.com/office/drawing/2014/main" id="{4F5D6896-18B8-4F64-8389-99949B3A49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4642" y="2617638"/>
            <a:ext cx="8292241" cy="3265938"/>
          </a:xfrm>
          <a:prstGeom prst="rect">
            <a:avLst/>
          </a:prstGeom>
        </p:spPr>
      </p:pic>
      <p:sp>
        <p:nvSpPr>
          <p:cNvPr id="6" name="Rectangle 5">
            <a:extLst>
              <a:ext uri="{FF2B5EF4-FFF2-40B4-BE49-F238E27FC236}">
                <a16:creationId xmlns:a16="http://schemas.microsoft.com/office/drawing/2014/main" id="{6CEC97A2-B4F9-43FB-84CB-10C34DFC5C7C}"/>
              </a:ext>
            </a:extLst>
          </p:cNvPr>
          <p:cNvSpPr/>
          <p:nvPr/>
        </p:nvSpPr>
        <p:spPr>
          <a:xfrm>
            <a:off x="0" y="758413"/>
            <a:ext cx="12055735" cy="1323439"/>
          </a:xfrm>
          <a:prstGeom prst="rect">
            <a:avLst/>
          </a:prstGeom>
        </p:spPr>
        <p:txBody>
          <a:bodyPr wrap="square">
            <a:spAutoFit/>
          </a:bodyPr>
          <a:lstStyle/>
          <a:p>
            <a:r>
              <a:rPr lang="en-US" sz="2000" dirty="0">
                <a:solidFill>
                  <a:srgbClr val="000000"/>
                </a:solidFill>
                <a:latin typeface="verdana" panose="020B0604030504040204" pitchFamily="34" charset="0"/>
              </a:rPr>
              <a:t>Binary search follows divide and conquer approach in which, the list is divided into two halves and the item is compared with the middle element of the list. If the match is found then, the location of middle element is returned otherwise, we search into either of the halves depending upon the result produced through the match.</a:t>
            </a:r>
            <a:endParaRPr lang="en-US" sz="2000" dirty="0"/>
          </a:p>
        </p:txBody>
      </p:sp>
    </p:spTree>
    <p:extLst>
      <p:ext uri="{BB962C8B-B14F-4D97-AF65-F5344CB8AC3E}">
        <p14:creationId xmlns:p14="http://schemas.microsoft.com/office/powerpoint/2010/main" val="15024404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2" y="0"/>
            <a:ext cx="9014908" cy="758413"/>
          </a:xfrm>
        </p:spPr>
        <p:txBody>
          <a:bodyPr>
            <a:noAutofit/>
          </a:bodyPr>
          <a:lstStyle/>
          <a:p>
            <a:r>
              <a:rPr lang="en-US" sz="4400" b="1" i="1" dirty="0">
                <a:effectLst>
                  <a:outerShdw blurRad="38100" dist="38100" dir="2700000" algn="tl">
                    <a:srgbClr val="000000">
                      <a:alpha val="43137"/>
                    </a:srgbClr>
                  </a:outerShdw>
                </a:effectLst>
              </a:rPr>
              <a:t>Binary Search Algorithm</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6CEC97A2-B4F9-43FB-84CB-10C34DFC5C7C}"/>
              </a:ext>
            </a:extLst>
          </p:cNvPr>
          <p:cNvSpPr/>
          <p:nvPr/>
        </p:nvSpPr>
        <p:spPr>
          <a:xfrm>
            <a:off x="0" y="758413"/>
            <a:ext cx="12055735" cy="501675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0000"/>
                </a:solidFill>
                <a:latin typeface="verdana" panose="020B0604030504040204" pitchFamily="34" charset="0"/>
              </a:rPr>
              <a:t>Start with the middle element</a:t>
            </a:r>
          </a:p>
          <a:p>
            <a:endParaRPr lang="en-US" sz="2000" dirty="0">
              <a:solidFill>
                <a:srgbClr val="000000"/>
              </a:solidFill>
              <a:latin typeface="verdana" panose="020B0604030504040204" pitchFamily="34" charset="0"/>
            </a:endParaRPr>
          </a:p>
          <a:p>
            <a:pPr marL="342900" indent="-342900">
              <a:buFont typeface="Arial" panose="020B0604020202020204" pitchFamily="34" charset="0"/>
              <a:buChar char="•"/>
            </a:pPr>
            <a:r>
              <a:rPr lang="en-US" sz="2000" dirty="0">
                <a:solidFill>
                  <a:srgbClr val="000000"/>
                </a:solidFill>
                <a:latin typeface="verdana" panose="020B0604030504040204" pitchFamily="34" charset="0"/>
              </a:rPr>
              <a:t>If the target value is equal to the middle element of the array, then return the index of the middle element.</a:t>
            </a:r>
          </a:p>
          <a:p>
            <a:endParaRPr lang="en-US" sz="2000" dirty="0">
              <a:solidFill>
                <a:srgbClr val="000000"/>
              </a:solidFill>
              <a:latin typeface="verdana" panose="020B0604030504040204" pitchFamily="34" charset="0"/>
            </a:endParaRPr>
          </a:p>
          <a:p>
            <a:pPr marL="342900" indent="-342900">
              <a:buFont typeface="Arial" panose="020B0604020202020204" pitchFamily="34" charset="0"/>
              <a:buChar char="•"/>
            </a:pPr>
            <a:r>
              <a:rPr lang="en-US" sz="2000" dirty="0">
                <a:solidFill>
                  <a:srgbClr val="000000"/>
                </a:solidFill>
                <a:latin typeface="verdana" panose="020B0604030504040204" pitchFamily="34" charset="0"/>
              </a:rPr>
              <a:t>If not, then compare the middle element with the target value,</a:t>
            </a:r>
          </a:p>
          <a:p>
            <a:endParaRPr lang="en-US" sz="2000" dirty="0">
              <a:solidFill>
                <a:srgbClr val="000000"/>
              </a:solidFill>
              <a:latin typeface="verdana" panose="020B0604030504040204" pitchFamily="34" charset="0"/>
            </a:endParaRPr>
          </a:p>
          <a:p>
            <a:pPr marL="342900" indent="-342900">
              <a:buFont typeface="Arial" panose="020B0604020202020204" pitchFamily="34" charset="0"/>
              <a:buChar char="•"/>
            </a:pPr>
            <a:r>
              <a:rPr lang="en-US" sz="2000" dirty="0">
                <a:solidFill>
                  <a:srgbClr val="000000"/>
                </a:solidFill>
                <a:latin typeface="verdana" panose="020B0604030504040204" pitchFamily="34" charset="0"/>
              </a:rPr>
              <a:t>If the target value is greater than the number in the middle index, then pick the elements to the right of the middle index, and start with Step 1.</a:t>
            </a:r>
          </a:p>
          <a:p>
            <a:endParaRPr lang="en-US" sz="2000" dirty="0">
              <a:solidFill>
                <a:srgbClr val="000000"/>
              </a:solidFill>
              <a:latin typeface="verdana" panose="020B0604030504040204" pitchFamily="34" charset="0"/>
            </a:endParaRPr>
          </a:p>
          <a:p>
            <a:pPr marL="342900" indent="-342900">
              <a:buFont typeface="Arial" panose="020B0604020202020204" pitchFamily="34" charset="0"/>
              <a:buChar char="•"/>
            </a:pPr>
            <a:r>
              <a:rPr lang="en-US" sz="2000" dirty="0">
                <a:solidFill>
                  <a:srgbClr val="000000"/>
                </a:solidFill>
                <a:latin typeface="verdana" panose="020B0604030504040204" pitchFamily="34" charset="0"/>
              </a:rPr>
              <a:t>If the target value is less than the number in the middle index, then pick the elements to the left of the middle index, and start with Step 1.</a:t>
            </a:r>
          </a:p>
          <a:p>
            <a:endParaRPr lang="en-US" sz="2000" dirty="0">
              <a:solidFill>
                <a:srgbClr val="000000"/>
              </a:solidFill>
              <a:latin typeface="verdana" panose="020B0604030504040204" pitchFamily="34" charset="0"/>
            </a:endParaRPr>
          </a:p>
          <a:p>
            <a:pPr marL="342900" indent="-342900">
              <a:buFont typeface="Arial" panose="020B0604020202020204" pitchFamily="34" charset="0"/>
              <a:buChar char="•"/>
            </a:pPr>
            <a:r>
              <a:rPr lang="en-US" sz="2000" dirty="0">
                <a:solidFill>
                  <a:srgbClr val="000000"/>
                </a:solidFill>
                <a:latin typeface="verdana" panose="020B0604030504040204" pitchFamily="34" charset="0"/>
              </a:rPr>
              <a:t>When a match is found, return the index of the element matched.</a:t>
            </a:r>
          </a:p>
          <a:p>
            <a:pPr marL="342900" indent="-342900">
              <a:buFont typeface="Arial" panose="020B0604020202020204" pitchFamily="34" charset="0"/>
              <a:buChar char="•"/>
            </a:pPr>
            <a:endParaRPr lang="en-US" sz="2000" dirty="0">
              <a:solidFill>
                <a:srgbClr val="000000"/>
              </a:solidFill>
              <a:latin typeface="verdana" panose="020B0604030504040204" pitchFamily="34" charset="0"/>
            </a:endParaRPr>
          </a:p>
          <a:p>
            <a:pPr marL="342900" indent="-342900">
              <a:buFont typeface="Arial" panose="020B0604020202020204" pitchFamily="34" charset="0"/>
              <a:buChar char="•"/>
            </a:pPr>
            <a:r>
              <a:rPr lang="en-US" sz="2000" dirty="0">
                <a:solidFill>
                  <a:srgbClr val="000000"/>
                </a:solidFill>
                <a:latin typeface="verdana" panose="020B0604030504040204" pitchFamily="34" charset="0"/>
              </a:rPr>
              <a:t>If no match is found, then return -1</a:t>
            </a:r>
            <a:endParaRPr lang="en-US" sz="2000" dirty="0"/>
          </a:p>
        </p:txBody>
      </p:sp>
    </p:spTree>
    <p:extLst>
      <p:ext uri="{BB962C8B-B14F-4D97-AF65-F5344CB8AC3E}">
        <p14:creationId xmlns:p14="http://schemas.microsoft.com/office/powerpoint/2010/main" val="757337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2" y="0"/>
            <a:ext cx="9014908" cy="758413"/>
          </a:xfrm>
        </p:spPr>
        <p:txBody>
          <a:bodyPr>
            <a:noAutofit/>
          </a:bodyPr>
          <a:lstStyle/>
          <a:p>
            <a:r>
              <a:rPr lang="en-US" sz="4400" b="1" i="1" dirty="0">
                <a:effectLst>
                  <a:outerShdw blurRad="38100" dist="38100" dir="2700000" algn="tl">
                    <a:srgbClr val="000000">
                      <a:alpha val="43137"/>
                    </a:srgbClr>
                  </a:outerShdw>
                </a:effectLst>
              </a:rPr>
              <a:t>Binary Search Algorithm</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6CEC97A2-B4F9-43FB-84CB-10C34DFC5C7C}"/>
              </a:ext>
            </a:extLst>
          </p:cNvPr>
          <p:cNvSpPr/>
          <p:nvPr/>
        </p:nvSpPr>
        <p:spPr>
          <a:xfrm>
            <a:off x="0" y="758413"/>
            <a:ext cx="12055735" cy="400110"/>
          </a:xfrm>
          <a:prstGeom prst="rect">
            <a:avLst/>
          </a:prstGeom>
        </p:spPr>
        <p:txBody>
          <a:bodyPr wrap="square">
            <a:spAutoFit/>
          </a:bodyPr>
          <a:lstStyle/>
          <a:p>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D94E1697-5A0A-4C02-875A-E738111D691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1817972" y="758413"/>
            <a:ext cx="7573527" cy="5160907"/>
          </a:xfrm>
          <a:prstGeom prst="rect">
            <a:avLst/>
          </a:prstGeom>
        </p:spPr>
      </p:pic>
    </p:spTree>
    <p:extLst>
      <p:ext uri="{BB962C8B-B14F-4D97-AF65-F5344CB8AC3E}">
        <p14:creationId xmlns:p14="http://schemas.microsoft.com/office/powerpoint/2010/main" val="3893947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2" y="0"/>
            <a:ext cx="9014908" cy="758413"/>
          </a:xfrm>
        </p:spPr>
        <p:txBody>
          <a:bodyPr>
            <a:noAutofit/>
          </a:bodyPr>
          <a:lstStyle/>
          <a:p>
            <a:r>
              <a:rPr lang="en-US" sz="4400" b="1" i="1" dirty="0">
                <a:effectLst>
                  <a:outerShdw blurRad="38100" dist="38100" dir="2700000" algn="tl">
                    <a:srgbClr val="000000">
                      <a:alpha val="43137"/>
                    </a:srgbClr>
                  </a:outerShdw>
                </a:effectLst>
              </a:rPr>
              <a:t>Binary Search Algorithm</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6CEC97A2-B4F9-43FB-84CB-10C34DFC5C7C}"/>
              </a:ext>
            </a:extLst>
          </p:cNvPr>
          <p:cNvSpPr/>
          <p:nvPr/>
        </p:nvSpPr>
        <p:spPr>
          <a:xfrm>
            <a:off x="0" y="758413"/>
            <a:ext cx="12055735" cy="400110"/>
          </a:xfrm>
          <a:prstGeom prst="rect">
            <a:avLst/>
          </a:prstGeom>
        </p:spPr>
        <p:txBody>
          <a:bodyPr wrap="square">
            <a:spAutoFit/>
          </a:bodyPr>
          <a:lstStyle/>
          <a:p>
            <a:endParaRPr lang="en-US" sz="2000" dirty="0"/>
          </a:p>
        </p:txBody>
      </p:sp>
      <p:pic>
        <p:nvPicPr>
          <p:cNvPr id="4" name="Picture 3" descr="A screenshot of a cell phone&#10;&#10;Description automatically generated">
            <a:extLst>
              <a:ext uri="{FF2B5EF4-FFF2-40B4-BE49-F238E27FC236}">
                <a16:creationId xmlns:a16="http://schemas.microsoft.com/office/drawing/2014/main" id="{E4E0C371-D933-47AC-955A-12D774819AD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77734" y="758413"/>
            <a:ext cx="5634850" cy="5289058"/>
          </a:xfrm>
          <a:prstGeom prst="rect">
            <a:avLst/>
          </a:prstGeom>
        </p:spPr>
      </p:pic>
      <p:sp>
        <p:nvSpPr>
          <p:cNvPr id="5" name="Rectangle 4">
            <a:extLst>
              <a:ext uri="{FF2B5EF4-FFF2-40B4-BE49-F238E27FC236}">
                <a16:creationId xmlns:a16="http://schemas.microsoft.com/office/drawing/2014/main" id="{A547BF87-DE39-4C7E-BCA4-1E006CBE912A}"/>
              </a:ext>
            </a:extLst>
          </p:cNvPr>
          <p:cNvSpPr/>
          <p:nvPr/>
        </p:nvSpPr>
        <p:spPr>
          <a:xfrm>
            <a:off x="7825110" y="1516826"/>
            <a:ext cx="2718099" cy="2862322"/>
          </a:xfrm>
          <a:prstGeom prst="rect">
            <a:avLst/>
          </a:prstGeom>
        </p:spPr>
        <p:txBody>
          <a:bodyPr wrap="square">
            <a:spAutoFit/>
          </a:bodyPr>
          <a:lstStyle/>
          <a:p>
            <a:pPr algn="just"/>
            <a:r>
              <a:rPr lang="en-US" sz="2000" dirty="0">
                <a:solidFill>
                  <a:srgbClr val="000000"/>
                </a:solidFill>
                <a:latin typeface="Arial" panose="020B0604020202020204" pitchFamily="34" charset="0"/>
              </a:rPr>
              <a:t>We conclude that the target value 31 is stored at location 5.</a:t>
            </a:r>
          </a:p>
          <a:p>
            <a:pPr algn="just"/>
            <a:r>
              <a:rPr lang="en-US" sz="2000" dirty="0">
                <a:solidFill>
                  <a:srgbClr val="000000"/>
                </a:solidFill>
                <a:latin typeface="Arial" panose="020B0604020202020204" pitchFamily="34" charset="0"/>
              </a:rPr>
              <a:t>Binary search halves the searchable items and thus reduces the count of comparisons to be made to very less numbers.</a:t>
            </a:r>
            <a:endParaRPr lang="en-US" sz="20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212664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1069" y="0"/>
            <a:ext cx="9014908" cy="758413"/>
          </a:xfrm>
        </p:spPr>
        <p:txBody>
          <a:bodyPr>
            <a:noAutofit/>
          </a:bodyPr>
          <a:lstStyle/>
          <a:p>
            <a:r>
              <a:rPr lang="en-US" sz="4400" b="1" i="1" dirty="0"/>
              <a:t>Data Structure Types</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8" name="Picture 7">
            <a:extLst>
              <a:ext uri="{FF2B5EF4-FFF2-40B4-BE49-F238E27FC236}">
                <a16:creationId xmlns:a16="http://schemas.microsoft.com/office/drawing/2014/main" id="{EC649DB8-C3B8-48E7-8AFF-DBCDE4CB2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140" y="2143294"/>
            <a:ext cx="7508334" cy="3684829"/>
          </a:xfrm>
          <a:prstGeom prst="rect">
            <a:avLst/>
          </a:prstGeom>
        </p:spPr>
      </p:pic>
      <p:sp>
        <p:nvSpPr>
          <p:cNvPr id="9" name="Title 1">
            <a:extLst>
              <a:ext uri="{FF2B5EF4-FFF2-40B4-BE49-F238E27FC236}">
                <a16:creationId xmlns:a16="http://schemas.microsoft.com/office/drawing/2014/main" id="{D6C8D7A4-2608-4542-9D02-E1BBC9DD0D51}"/>
              </a:ext>
            </a:extLst>
          </p:cNvPr>
          <p:cNvSpPr txBox="1">
            <a:spLocks/>
          </p:cNvSpPr>
          <p:nvPr/>
        </p:nvSpPr>
        <p:spPr>
          <a:xfrm>
            <a:off x="602679" y="1029877"/>
            <a:ext cx="9014908" cy="7584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i="1" dirty="0">
                <a:solidFill>
                  <a:srgbClr val="C00000"/>
                </a:solidFill>
              </a:rPr>
              <a:t>Data types | Abstract Data type</a:t>
            </a:r>
          </a:p>
        </p:txBody>
      </p:sp>
      <p:sp>
        <p:nvSpPr>
          <p:cNvPr id="10" name="Title 1">
            <a:extLst>
              <a:ext uri="{FF2B5EF4-FFF2-40B4-BE49-F238E27FC236}">
                <a16:creationId xmlns:a16="http://schemas.microsoft.com/office/drawing/2014/main" id="{04CBE6E0-4C65-4937-998D-8A9E1481474E}"/>
              </a:ext>
            </a:extLst>
          </p:cNvPr>
          <p:cNvSpPr txBox="1">
            <a:spLocks/>
          </p:cNvSpPr>
          <p:nvPr/>
        </p:nvSpPr>
        <p:spPr>
          <a:xfrm>
            <a:off x="9144000" y="2753958"/>
            <a:ext cx="2350296" cy="193923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i="1" dirty="0">
                <a:solidFill>
                  <a:schemeClr val="accent5"/>
                </a:solidFill>
                <a:effectLst>
                  <a:outerShdw blurRad="38100" dist="38100" dir="2700000" algn="tl">
                    <a:srgbClr val="000000">
                      <a:alpha val="43137"/>
                    </a:srgbClr>
                  </a:outerShdw>
                </a:effectLst>
              </a:rPr>
              <a:t>List</a:t>
            </a:r>
          </a:p>
          <a:p>
            <a:r>
              <a:rPr lang="en-US" sz="4400" b="1" i="1" dirty="0">
                <a:solidFill>
                  <a:schemeClr val="accent5"/>
                </a:solidFill>
                <a:effectLst>
                  <a:outerShdw blurRad="38100" dist="38100" dir="2700000" algn="tl">
                    <a:srgbClr val="000000">
                      <a:alpha val="43137"/>
                    </a:srgbClr>
                  </a:outerShdw>
                </a:effectLst>
              </a:rPr>
              <a:t>Stack</a:t>
            </a:r>
          </a:p>
          <a:p>
            <a:r>
              <a:rPr lang="en-US" sz="4400" b="1" i="1" dirty="0">
                <a:solidFill>
                  <a:schemeClr val="accent5"/>
                </a:solidFill>
                <a:effectLst>
                  <a:outerShdw blurRad="38100" dist="38100" dir="2700000" algn="tl">
                    <a:srgbClr val="000000">
                      <a:alpha val="43137"/>
                    </a:srgbClr>
                  </a:outerShdw>
                </a:effectLst>
              </a:rPr>
              <a:t>Queue</a:t>
            </a:r>
          </a:p>
        </p:txBody>
      </p:sp>
    </p:spTree>
    <p:extLst>
      <p:ext uri="{BB962C8B-B14F-4D97-AF65-F5344CB8AC3E}">
        <p14:creationId xmlns:p14="http://schemas.microsoft.com/office/powerpoint/2010/main" val="857087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2" y="0"/>
            <a:ext cx="9014908" cy="758413"/>
          </a:xfrm>
        </p:spPr>
        <p:txBody>
          <a:bodyPr>
            <a:noAutofit/>
          </a:bodyPr>
          <a:lstStyle/>
          <a:p>
            <a:r>
              <a:rPr lang="en-US" sz="4400" b="1" i="1" dirty="0">
                <a:effectLst>
                  <a:outerShdw blurRad="38100" dist="38100" dir="2700000" algn="tl">
                    <a:srgbClr val="000000">
                      <a:alpha val="43137"/>
                    </a:srgbClr>
                  </a:outerShdw>
                </a:effectLst>
              </a:rPr>
              <a:t>Binary Search Algorithm Code</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6CEC97A2-B4F9-43FB-84CB-10C34DFC5C7C}"/>
              </a:ext>
            </a:extLst>
          </p:cNvPr>
          <p:cNvSpPr/>
          <p:nvPr/>
        </p:nvSpPr>
        <p:spPr>
          <a:xfrm>
            <a:off x="2969110" y="785306"/>
            <a:ext cx="6863379" cy="5170646"/>
          </a:xfrm>
          <a:prstGeom prst="rect">
            <a:avLst/>
          </a:prstGeom>
        </p:spPr>
        <p:txBody>
          <a:bodyPr wrap="square">
            <a:spAutoFit/>
          </a:bodyPr>
          <a:lstStyle/>
          <a:p>
            <a:r>
              <a:rPr lang="en-US" sz="1100" dirty="0"/>
              <a:t>int </a:t>
            </a:r>
            <a:r>
              <a:rPr lang="en-US" sz="1100" dirty="0" err="1"/>
              <a:t>binarySearch</a:t>
            </a:r>
            <a:r>
              <a:rPr lang="en-US" sz="1100" dirty="0"/>
              <a:t>(int values[], int </a:t>
            </a:r>
            <a:r>
              <a:rPr lang="en-US" sz="1100" dirty="0" err="1"/>
              <a:t>len</a:t>
            </a:r>
            <a:r>
              <a:rPr lang="en-US" sz="1100" dirty="0"/>
              <a:t>, int target)</a:t>
            </a:r>
          </a:p>
          <a:p>
            <a:r>
              <a:rPr lang="en-US" sz="1100" dirty="0"/>
              <a:t>{</a:t>
            </a:r>
          </a:p>
          <a:p>
            <a:r>
              <a:rPr lang="en-US" sz="1100" dirty="0"/>
              <a:t>    int max = (</a:t>
            </a:r>
            <a:r>
              <a:rPr lang="en-US" sz="1100" dirty="0" err="1"/>
              <a:t>len</a:t>
            </a:r>
            <a:r>
              <a:rPr lang="en-US" sz="1100" dirty="0"/>
              <a:t> - 1);</a:t>
            </a:r>
          </a:p>
          <a:p>
            <a:r>
              <a:rPr lang="en-US" sz="1100" dirty="0"/>
              <a:t>    int min = 0;</a:t>
            </a:r>
          </a:p>
          <a:p>
            <a:r>
              <a:rPr lang="en-US" sz="1100" dirty="0"/>
              <a:t>    </a:t>
            </a:r>
          </a:p>
          <a:p>
            <a:r>
              <a:rPr lang="en-US" sz="1100" dirty="0"/>
              <a:t>    int guess;  // this will hold the index of middle elements</a:t>
            </a:r>
          </a:p>
          <a:p>
            <a:r>
              <a:rPr lang="en-US" sz="1100" dirty="0"/>
              <a:t>    int step = 0;  // to find out in how many steps we completed the search</a:t>
            </a:r>
          </a:p>
          <a:p>
            <a:r>
              <a:rPr lang="en-US" sz="1100" dirty="0"/>
              <a:t>    </a:t>
            </a:r>
          </a:p>
          <a:p>
            <a:r>
              <a:rPr lang="en-US" sz="1100" dirty="0"/>
              <a:t>    while(max &gt;= min)</a:t>
            </a:r>
          </a:p>
          <a:p>
            <a:r>
              <a:rPr lang="en-US" sz="1100" dirty="0"/>
              <a:t>    {</a:t>
            </a:r>
          </a:p>
          <a:p>
            <a:r>
              <a:rPr lang="en-US" sz="1100" dirty="0"/>
              <a:t>        guess = (max + min) / 2;</a:t>
            </a:r>
          </a:p>
          <a:p>
            <a:r>
              <a:rPr lang="en-US" sz="1100" dirty="0"/>
              <a:t>        step++;</a:t>
            </a:r>
          </a:p>
          <a:p>
            <a:r>
              <a:rPr lang="en-US" sz="1100" dirty="0"/>
              <a:t>        </a:t>
            </a:r>
          </a:p>
          <a:p>
            <a:r>
              <a:rPr lang="en-US" sz="1100" dirty="0"/>
              <a:t>        if(values[guess] ==  target)</a:t>
            </a:r>
          </a:p>
          <a:p>
            <a:r>
              <a:rPr lang="en-US" sz="1100" dirty="0"/>
              <a:t>        {</a:t>
            </a:r>
          </a:p>
          <a:p>
            <a:r>
              <a:rPr lang="en-US" sz="1100" dirty="0"/>
              <a:t>            </a:t>
            </a:r>
            <a:r>
              <a:rPr lang="en-US" sz="1100" dirty="0" err="1"/>
              <a:t>printf</a:t>
            </a:r>
            <a:r>
              <a:rPr lang="en-US" sz="1100" dirty="0"/>
              <a:t>("Number of steps required for search: %d \n", step);</a:t>
            </a:r>
          </a:p>
          <a:p>
            <a:r>
              <a:rPr lang="en-US" sz="1100" dirty="0"/>
              <a:t>            return guess;</a:t>
            </a:r>
          </a:p>
          <a:p>
            <a:r>
              <a:rPr lang="en-US" sz="1100" dirty="0"/>
              <a:t>        }</a:t>
            </a:r>
          </a:p>
          <a:p>
            <a:r>
              <a:rPr lang="en-US" sz="1100" dirty="0"/>
              <a:t>        else if(values[guess] &gt;  target) </a:t>
            </a:r>
          </a:p>
          <a:p>
            <a:r>
              <a:rPr lang="en-US" sz="1100" dirty="0"/>
              <a:t>        {</a:t>
            </a:r>
          </a:p>
          <a:p>
            <a:r>
              <a:rPr lang="en-US" sz="1100" dirty="0"/>
              <a:t>            max = (guess - 1);</a:t>
            </a:r>
          </a:p>
          <a:p>
            <a:r>
              <a:rPr lang="en-US" sz="1100" dirty="0"/>
              <a:t>        }</a:t>
            </a:r>
          </a:p>
          <a:p>
            <a:r>
              <a:rPr lang="en-US" sz="1100" dirty="0"/>
              <a:t>        else</a:t>
            </a:r>
          </a:p>
          <a:p>
            <a:r>
              <a:rPr lang="en-US" sz="1100" dirty="0"/>
              <a:t>        {</a:t>
            </a:r>
          </a:p>
          <a:p>
            <a:r>
              <a:rPr lang="en-US" sz="1100" dirty="0"/>
              <a:t>            min = (guess + 1);</a:t>
            </a:r>
          </a:p>
          <a:p>
            <a:r>
              <a:rPr lang="en-US" sz="1100" dirty="0"/>
              <a:t>        }</a:t>
            </a:r>
          </a:p>
          <a:p>
            <a:r>
              <a:rPr lang="en-US" sz="1100" dirty="0"/>
              <a:t>    }</a:t>
            </a:r>
          </a:p>
          <a:p>
            <a:endParaRPr lang="en-US" sz="1100" dirty="0"/>
          </a:p>
          <a:p>
            <a:r>
              <a:rPr lang="en-US" sz="1100" dirty="0"/>
              <a:t>    return -1;</a:t>
            </a:r>
          </a:p>
          <a:p>
            <a:r>
              <a:rPr lang="en-US" sz="1100" dirty="0"/>
              <a:t>}</a:t>
            </a:r>
          </a:p>
        </p:txBody>
      </p:sp>
    </p:spTree>
    <p:extLst>
      <p:ext uri="{BB962C8B-B14F-4D97-AF65-F5344CB8AC3E}">
        <p14:creationId xmlns:p14="http://schemas.microsoft.com/office/powerpoint/2010/main" val="2231173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2" y="0"/>
            <a:ext cx="9014908" cy="758413"/>
          </a:xfrm>
        </p:spPr>
        <p:txBody>
          <a:bodyPr>
            <a:noAutofit/>
          </a:bodyPr>
          <a:lstStyle/>
          <a:p>
            <a:r>
              <a:rPr lang="en-US" sz="4400" b="1" i="1" dirty="0">
                <a:effectLst>
                  <a:outerShdw blurRad="38100" dist="38100" dir="2700000" algn="tl">
                    <a:srgbClr val="000000">
                      <a:alpha val="43137"/>
                    </a:srgbClr>
                  </a:outerShdw>
                </a:effectLst>
              </a:rPr>
              <a:t>Binary Search Algorithm Complexity</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6" name="Rectangle 5">
            <a:extLst>
              <a:ext uri="{FF2B5EF4-FFF2-40B4-BE49-F238E27FC236}">
                <a16:creationId xmlns:a16="http://schemas.microsoft.com/office/drawing/2014/main" id="{6CEC97A2-B4F9-43FB-84CB-10C34DFC5C7C}"/>
              </a:ext>
            </a:extLst>
          </p:cNvPr>
          <p:cNvSpPr/>
          <p:nvPr/>
        </p:nvSpPr>
        <p:spPr>
          <a:xfrm>
            <a:off x="1012371" y="1520413"/>
            <a:ext cx="10461171" cy="2554545"/>
          </a:xfrm>
          <a:prstGeom prst="rect">
            <a:avLst/>
          </a:prstGeom>
        </p:spPr>
        <p:txBody>
          <a:bodyPr wrap="square">
            <a:spAutoFit/>
          </a:bodyPr>
          <a:lstStyle/>
          <a:p>
            <a:r>
              <a:rPr lang="en-US" sz="4000" dirty="0"/>
              <a:t> Time complexity is </a:t>
            </a:r>
            <a:r>
              <a:rPr lang="en-US" sz="4000" b="1" dirty="0">
                <a:solidFill>
                  <a:srgbClr val="7030A0"/>
                </a:solidFill>
              </a:rPr>
              <a:t>log n</a:t>
            </a:r>
            <a:r>
              <a:rPr lang="en-US" sz="4000" dirty="0"/>
              <a:t>, we actually mean </a:t>
            </a:r>
            <a:r>
              <a:rPr lang="en-US" sz="4000" b="1" dirty="0">
                <a:solidFill>
                  <a:srgbClr val="7030A0"/>
                </a:solidFill>
              </a:rPr>
              <a:t>log2 n,</a:t>
            </a:r>
            <a:r>
              <a:rPr lang="en-US" sz="4000" dirty="0"/>
              <a:t> although the base of the log doesn't matter in asymptotic notations, but still to understand this better, we generally consider a base of 2.</a:t>
            </a:r>
          </a:p>
        </p:txBody>
      </p:sp>
    </p:spTree>
    <p:extLst>
      <p:ext uri="{BB962C8B-B14F-4D97-AF65-F5344CB8AC3E}">
        <p14:creationId xmlns:p14="http://schemas.microsoft.com/office/powerpoint/2010/main" val="15411797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493" y="575834"/>
            <a:ext cx="9014908" cy="758413"/>
          </a:xfrm>
        </p:spPr>
        <p:txBody>
          <a:bodyPr>
            <a:noAutofit/>
          </a:bodyPr>
          <a:lstStyle/>
          <a:p>
            <a:r>
              <a:rPr lang="en-US" sz="4400" b="1" i="1" dirty="0">
                <a:effectLst>
                  <a:outerShdw blurRad="38100" dist="38100" dir="2700000" algn="tl">
                    <a:srgbClr val="000000">
                      <a:alpha val="43137"/>
                    </a:srgbClr>
                  </a:outerShdw>
                </a:effectLst>
              </a:rPr>
              <a:t>Searching Techniques in Data Structure</a:t>
            </a:r>
            <a:br>
              <a:rPr lang="en-US" sz="4400" b="1" i="1" dirty="0">
                <a:effectLst>
                  <a:outerShdw blurRad="38100" dist="38100" dir="2700000" algn="tl">
                    <a:srgbClr val="000000">
                      <a:alpha val="43137"/>
                    </a:srgbClr>
                  </a:outerShdw>
                </a:effectLst>
              </a:rPr>
            </a:br>
            <a:r>
              <a:rPr lang="en-US" sz="4400" b="1" i="1" dirty="0">
                <a:effectLst>
                  <a:outerShdw blurRad="38100" dist="38100" dir="2700000" algn="tl">
                    <a:srgbClr val="000000">
                      <a:alpha val="43137"/>
                    </a:srgbClr>
                  </a:outerShdw>
                </a:effectLst>
              </a:rPr>
              <a:t>Linear VS Binary Search</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4" name="Picture 3">
            <a:extLst>
              <a:ext uri="{FF2B5EF4-FFF2-40B4-BE49-F238E27FC236}">
                <a16:creationId xmlns:a16="http://schemas.microsoft.com/office/drawing/2014/main" id="{287005B2-72EC-45F6-92A7-E63BB6B47E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878" y="1448695"/>
            <a:ext cx="9918103" cy="4833471"/>
          </a:xfrm>
          <a:prstGeom prst="ellipse">
            <a:avLst/>
          </a:prstGeom>
          <a:ln>
            <a:noFill/>
          </a:ln>
          <a:effectLst>
            <a:softEdge rad="112500"/>
          </a:effectLst>
        </p:spPr>
      </p:pic>
    </p:spTree>
    <p:extLst>
      <p:ext uri="{BB962C8B-B14F-4D97-AF65-F5344CB8AC3E}">
        <p14:creationId xmlns:p14="http://schemas.microsoft.com/office/powerpoint/2010/main" val="14622707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1669954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493" y="43032"/>
            <a:ext cx="9014908" cy="1291215"/>
          </a:xfrm>
        </p:spPr>
        <p:txBody>
          <a:bodyPr>
            <a:noAutofit/>
          </a:bodyPr>
          <a:lstStyle/>
          <a:p>
            <a:r>
              <a:rPr lang="en-US" sz="4400" b="1" i="1" dirty="0">
                <a:effectLst>
                  <a:outerShdw blurRad="38100" dist="38100" dir="2700000" algn="tl">
                    <a:srgbClr val="000000">
                      <a:alpha val="43137"/>
                    </a:srgbClr>
                  </a:outerShdw>
                </a:effectLst>
              </a:rPr>
              <a:t>Searching Techniques in Data Structure (Jump Search)</a:t>
            </a:r>
            <a:endParaRPr lang="en-US" sz="3600" b="1" i="1" dirty="0">
              <a:effectLst>
                <a:outerShdw blurRad="38100" dist="38100" dir="2700000" algn="tl">
                  <a:srgbClr val="000000">
                    <a:alpha val="43137"/>
                  </a:srgbClr>
                </a:outerShdw>
              </a:effectLst>
            </a:endParaRPr>
          </a:p>
        </p:txBody>
      </p:sp>
      <p:sp>
        <p:nvSpPr>
          <p:cNvPr id="8" name="Subtitle 2">
            <a:extLst>
              <a:ext uri="{FF2B5EF4-FFF2-40B4-BE49-F238E27FC236}">
                <a16:creationId xmlns:a16="http://schemas.microsoft.com/office/drawing/2014/main" id="{58B6EE16-5E2D-4AA1-928A-1F48EB955085}"/>
              </a:ext>
            </a:extLst>
          </p:cNvPr>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3" name="Rectangle 2">
            <a:extLst>
              <a:ext uri="{FF2B5EF4-FFF2-40B4-BE49-F238E27FC236}">
                <a16:creationId xmlns:a16="http://schemas.microsoft.com/office/drawing/2014/main" id="{6DB7DED3-5367-49E4-BCA8-0907AB76864B}"/>
              </a:ext>
            </a:extLst>
          </p:cNvPr>
          <p:cNvSpPr/>
          <p:nvPr/>
        </p:nvSpPr>
        <p:spPr>
          <a:xfrm>
            <a:off x="591669" y="1422284"/>
            <a:ext cx="10703859" cy="2954655"/>
          </a:xfrm>
          <a:prstGeom prst="rect">
            <a:avLst/>
          </a:prstGeom>
        </p:spPr>
        <p:txBody>
          <a:bodyPr wrap="square">
            <a:spAutoFit/>
          </a:bodyPr>
          <a:lstStyle/>
          <a:p>
            <a:r>
              <a:rPr lang="en-US" sz="2800" dirty="0"/>
              <a:t>The fundamental idea behind this searching technique is to search fewer number of elements compared to linear search algorithm (which scans every element in the array to check if it matches with the element being searched or not). This can be done by skipping some fixed number of array elements or jumping ahead by fixed number of steps in every iteration.</a:t>
            </a:r>
          </a:p>
          <a:p>
            <a:endParaRPr lang="en-PK" dirty="0"/>
          </a:p>
        </p:txBody>
      </p:sp>
      <p:pic>
        <p:nvPicPr>
          <p:cNvPr id="6" name="Picture 5" descr="A drawing of a person&#10;&#10;Description automatically generated">
            <a:extLst>
              <a:ext uri="{FF2B5EF4-FFF2-40B4-BE49-F238E27FC236}">
                <a16:creationId xmlns:a16="http://schemas.microsoft.com/office/drawing/2014/main" id="{1680C45D-1F2E-4FAF-8EBE-8B229299C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3803" y="3711388"/>
            <a:ext cx="5103554" cy="2189288"/>
          </a:xfrm>
          <a:prstGeom prst="rect">
            <a:avLst/>
          </a:prstGeom>
        </p:spPr>
      </p:pic>
    </p:spTree>
    <p:extLst>
      <p:ext uri="{BB962C8B-B14F-4D97-AF65-F5344CB8AC3E}">
        <p14:creationId xmlns:p14="http://schemas.microsoft.com/office/powerpoint/2010/main" val="25495030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493" y="43032"/>
            <a:ext cx="9014908" cy="1291215"/>
          </a:xfrm>
        </p:spPr>
        <p:txBody>
          <a:bodyPr>
            <a:noAutofit/>
          </a:bodyPr>
          <a:lstStyle/>
          <a:p>
            <a:r>
              <a:rPr lang="en-US" sz="4400" b="1" i="1" dirty="0">
                <a:effectLst>
                  <a:outerShdw blurRad="38100" dist="38100" dir="2700000" algn="tl">
                    <a:srgbClr val="000000">
                      <a:alpha val="43137"/>
                    </a:srgbClr>
                  </a:outerShdw>
                </a:effectLst>
              </a:rPr>
              <a:t>Searching Techniques in Data Structure (Jump Search)</a:t>
            </a:r>
            <a:endParaRPr lang="en-US" sz="3600" b="1" i="1"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E8E0A23B-DC98-4EE6-8C0B-8D2EC383ED14}"/>
              </a:ext>
            </a:extLst>
          </p:cNvPr>
          <p:cNvSpPr/>
          <p:nvPr/>
        </p:nvSpPr>
        <p:spPr>
          <a:xfrm>
            <a:off x="114748" y="1178950"/>
            <a:ext cx="6649610" cy="5632311"/>
          </a:xfrm>
          <a:prstGeom prst="rect">
            <a:avLst/>
          </a:prstGeom>
        </p:spPr>
        <p:txBody>
          <a:bodyPr wrap="square">
            <a:spAutoFit/>
          </a:bodyPr>
          <a:lstStyle/>
          <a:p>
            <a:r>
              <a:rPr lang="en-PK" sz="2000" b="1" dirty="0"/>
              <a:t>Step 1: Set </a:t>
            </a:r>
            <a:r>
              <a:rPr lang="en-PK" sz="2000" b="1" dirty="0" err="1"/>
              <a:t>i</a:t>
            </a:r>
            <a:r>
              <a:rPr lang="en-PK" sz="2000" b="1" dirty="0"/>
              <a:t>=0 and m = √n.</a:t>
            </a:r>
          </a:p>
          <a:p>
            <a:endParaRPr lang="en-PK" sz="2000" b="1" dirty="0"/>
          </a:p>
          <a:p>
            <a:r>
              <a:rPr lang="en-PK" sz="2000" b="1" dirty="0"/>
              <a:t>Step 2: Compare A[</a:t>
            </a:r>
            <a:r>
              <a:rPr lang="en-PK" sz="2000" b="1" dirty="0" err="1"/>
              <a:t>i</a:t>
            </a:r>
            <a:r>
              <a:rPr lang="en-PK" sz="2000" b="1" dirty="0"/>
              <a:t>] with item. If A[</a:t>
            </a:r>
            <a:r>
              <a:rPr lang="en-PK" sz="2000" b="1" dirty="0" err="1"/>
              <a:t>i</a:t>
            </a:r>
            <a:r>
              <a:rPr lang="en-PK" sz="2000" b="1" dirty="0"/>
              <a:t>] != item and A[</a:t>
            </a:r>
            <a:r>
              <a:rPr lang="en-PK" sz="2000" b="1" dirty="0" err="1"/>
              <a:t>i</a:t>
            </a:r>
            <a:r>
              <a:rPr lang="en-PK" sz="2000" b="1" dirty="0"/>
              <a:t>] &lt; item, then jump to the next block. Also, do the following:</a:t>
            </a:r>
          </a:p>
          <a:p>
            <a:endParaRPr lang="en-PK" sz="2000" b="1" dirty="0"/>
          </a:p>
          <a:p>
            <a:r>
              <a:rPr lang="en-PK" sz="2000" b="1" dirty="0"/>
              <a:t>Set </a:t>
            </a:r>
            <a:r>
              <a:rPr lang="en-PK" sz="2000" b="1" dirty="0" err="1"/>
              <a:t>i</a:t>
            </a:r>
            <a:r>
              <a:rPr lang="en-PK" sz="2000" b="1" dirty="0"/>
              <a:t> = m</a:t>
            </a:r>
          </a:p>
          <a:p>
            <a:r>
              <a:rPr lang="en-PK" sz="2000" b="1" dirty="0"/>
              <a:t>Increment m by √n</a:t>
            </a:r>
          </a:p>
          <a:p>
            <a:r>
              <a:rPr lang="en-PK" sz="2000" b="1" dirty="0"/>
              <a:t>Step 3: Repeat the step 2 till m &lt; n-1</a:t>
            </a:r>
          </a:p>
          <a:p>
            <a:endParaRPr lang="en-PK" sz="2000" b="1" dirty="0"/>
          </a:p>
          <a:p>
            <a:r>
              <a:rPr lang="en-PK" sz="2000" b="1" dirty="0"/>
              <a:t>Step 4: If A[</a:t>
            </a:r>
            <a:r>
              <a:rPr lang="en-PK" sz="2000" b="1" dirty="0" err="1"/>
              <a:t>i</a:t>
            </a:r>
            <a:r>
              <a:rPr lang="en-PK" sz="2000" b="1" dirty="0"/>
              <a:t>] &gt; item, then move to the beginning of the current block and perform a linear search.</a:t>
            </a:r>
          </a:p>
          <a:p>
            <a:endParaRPr lang="en-PK" sz="2000" b="1" dirty="0"/>
          </a:p>
          <a:p>
            <a:r>
              <a:rPr lang="en-PK" sz="2000" b="1" dirty="0"/>
              <a:t>Set x = </a:t>
            </a:r>
            <a:r>
              <a:rPr lang="en-PK" sz="2000" b="1" dirty="0" err="1"/>
              <a:t>i</a:t>
            </a:r>
            <a:endParaRPr lang="en-PK" sz="2000" b="1" dirty="0"/>
          </a:p>
          <a:p>
            <a:r>
              <a:rPr lang="en-PK" sz="2000" b="1" dirty="0"/>
              <a:t>Compare A[x] with item. If A[x]== item, then print x as the valid location else set x++</a:t>
            </a:r>
          </a:p>
          <a:p>
            <a:r>
              <a:rPr lang="en-PK" sz="2000" b="1" dirty="0"/>
              <a:t>Repeat Step 4.1 and 4.2 till x &lt; m</a:t>
            </a:r>
            <a:endParaRPr lang="en-IN" sz="2000" b="1" dirty="0"/>
          </a:p>
          <a:p>
            <a:endParaRPr lang="en-PK" sz="2000" b="1" dirty="0"/>
          </a:p>
          <a:p>
            <a:r>
              <a:rPr lang="en-PK" sz="2000" b="1" dirty="0"/>
              <a:t>Step 5: Exit</a:t>
            </a:r>
          </a:p>
        </p:txBody>
      </p:sp>
      <p:sp>
        <p:nvSpPr>
          <p:cNvPr id="10" name="Rectangle 9">
            <a:extLst>
              <a:ext uri="{FF2B5EF4-FFF2-40B4-BE49-F238E27FC236}">
                <a16:creationId xmlns:a16="http://schemas.microsoft.com/office/drawing/2014/main" id="{900FC598-77FC-4596-885B-1D6E6705DEC8}"/>
              </a:ext>
            </a:extLst>
          </p:cNvPr>
          <p:cNvSpPr/>
          <p:nvPr/>
        </p:nvSpPr>
        <p:spPr>
          <a:xfrm>
            <a:off x="6764358" y="3225825"/>
            <a:ext cx="5312766" cy="3539430"/>
          </a:xfrm>
          <a:prstGeom prst="rect">
            <a:avLst/>
          </a:prstGeom>
        </p:spPr>
        <p:txBody>
          <a:bodyPr wrap="square">
            <a:spAutoFit/>
          </a:bodyPr>
          <a:lstStyle/>
          <a:p>
            <a:r>
              <a:rPr lang="en-PK" sz="2800" b="1" dirty="0">
                <a:solidFill>
                  <a:srgbClr val="7030A0"/>
                </a:solidFill>
              </a:rPr>
              <a:t>Sorted array </a:t>
            </a:r>
            <a:r>
              <a:rPr lang="en-PK" sz="2800" b="1" dirty="0">
                <a:solidFill>
                  <a:srgbClr val="FF0000"/>
                </a:solidFill>
              </a:rPr>
              <a:t>A</a:t>
            </a:r>
            <a:r>
              <a:rPr lang="en-PK" sz="2800" b="1" dirty="0">
                <a:solidFill>
                  <a:srgbClr val="7030A0"/>
                </a:solidFill>
              </a:rPr>
              <a:t> of size </a:t>
            </a:r>
            <a:r>
              <a:rPr lang="en-PK" sz="2800" b="1" dirty="0">
                <a:solidFill>
                  <a:srgbClr val="FF0000"/>
                </a:solidFill>
              </a:rPr>
              <a:t>n</a:t>
            </a:r>
          </a:p>
          <a:p>
            <a:r>
              <a:rPr lang="en-PK" sz="2800" b="1" dirty="0">
                <a:solidFill>
                  <a:srgbClr val="7030A0"/>
                </a:solidFill>
              </a:rPr>
              <a:t>Element to be searched, say </a:t>
            </a:r>
            <a:r>
              <a:rPr lang="en-PK" sz="2800" b="1" dirty="0">
                <a:solidFill>
                  <a:srgbClr val="FF0000"/>
                </a:solidFill>
              </a:rPr>
              <a:t>item</a:t>
            </a:r>
          </a:p>
          <a:p>
            <a:r>
              <a:rPr lang="en-PK" sz="2800" b="1" dirty="0">
                <a:solidFill>
                  <a:srgbClr val="7030A0"/>
                </a:solidFill>
              </a:rPr>
              <a:t>A valid location of </a:t>
            </a:r>
            <a:r>
              <a:rPr lang="en-PK" sz="2800" b="1" dirty="0">
                <a:solidFill>
                  <a:srgbClr val="FF0000"/>
                </a:solidFill>
              </a:rPr>
              <a:t>item</a:t>
            </a:r>
            <a:r>
              <a:rPr lang="en-PK" sz="2800" b="1" dirty="0">
                <a:solidFill>
                  <a:srgbClr val="7030A0"/>
                </a:solidFill>
              </a:rPr>
              <a:t> in the array </a:t>
            </a:r>
            <a:r>
              <a:rPr lang="en-PK" sz="2800" b="1" dirty="0">
                <a:solidFill>
                  <a:srgbClr val="FF0000"/>
                </a:solidFill>
              </a:rPr>
              <a:t>A</a:t>
            </a:r>
            <a:endParaRPr lang="en-IN" sz="2800" b="1" dirty="0">
              <a:solidFill>
                <a:srgbClr val="FF0000"/>
              </a:solidFill>
            </a:endParaRPr>
          </a:p>
          <a:p>
            <a:r>
              <a:rPr lang="en-IN" sz="2800" b="1" dirty="0">
                <a:solidFill>
                  <a:srgbClr val="FF0000"/>
                </a:solidFill>
              </a:rPr>
              <a:t>Size of jump = m</a:t>
            </a:r>
          </a:p>
          <a:p>
            <a:endParaRPr lang="en-IN" sz="2800" b="1" dirty="0">
              <a:solidFill>
                <a:srgbClr val="FF0000"/>
              </a:solidFill>
            </a:endParaRPr>
          </a:p>
          <a:p>
            <a:r>
              <a:rPr lang="en-US" sz="2800" b="1" dirty="0">
                <a:solidFill>
                  <a:srgbClr val="FF0000"/>
                </a:solidFill>
              </a:rPr>
              <a:t>Total number of comparisons will be (n/m+(m-1)).</a:t>
            </a:r>
            <a:endParaRPr lang="en-PK" sz="2800" b="1" dirty="0">
              <a:solidFill>
                <a:srgbClr val="FF0000"/>
              </a:solidFill>
            </a:endParaRPr>
          </a:p>
        </p:txBody>
      </p:sp>
    </p:spTree>
    <p:extLst>
      <p:ext uri="{BB962C8B-B14F-4D97-AF65-F5344CB8AC3E}">
        <p14:creationId xmlns:p14="http://schemas.microsoft.com/office/powerpoint/2010/main" val="1709839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493" y="43032"/>
            <a:ext cx="9014908" cy="1291215"/>
          </a:xfrm>
        </p:spPr>
        <p:txBody>
          <a:bodyPr>
            <a:noAutofit/>
          </a:bodyPr>
          <a:lstStyle/>
          <a:p>
            <a:r>
              <a:rPr lang="en-US" sz="4400" b="1" i="1" dirty="0">
                <a:effectLst>
                  <a:outerShdw blurRad="38100" dist="38100" dir="2700000" algn="tl">
                    <a:srgbClr val="000000">
                      <a:alpha val="43137"/>
                    </a:srgbClr>
                  </a:outerShdw>
                </a:effectLst>
              </a:rPr>
              <a:t>Searching Techniques in Data Structure (Jump Search)</a:t>
            </a:r>
            <a:endParaRPr lang="en-US" sz="3600" b="1" i="1" dirty="0">
              <a:effectLst>
                <a:outerShdw blurRad="38100" dist="38100" dir="2700000" algn="tl">
                  <a:srgbClr val="000000">
                    <a:alpha val="43137"/>
                  </a:srgbClr>
                </a:outerShdw>
              </a:effectLst>
            </a:endParaRPr>
          </a:p>
        </p:txBody>
      </p:sp>
      <p:pic>
        <p:nvPicPr>
          <p:cNvPr id="4" name="Picture 3" descr="A picture containing clock&#10;&#10;Description automatically generated">
            <a:extLst>
              <a:ext uri="{FF2B5EF4-FFF2-40B4-BE49-F238E27FC236}">
                <a16:creationId xmlns:a16="http://schemas.microsoft.com/office/drawing/2014/main" id="{305E03C6-1E98-4616-A73A-07E011F82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78" y="2780459"/>
            <a:ext cx="9077223" cy="1576388"/>
          </a:xfrm>
          <a:prstGeom prst="rect">
            <a:avLst/>
          </a:prstGeom>
        </p:spPr>
      </p:pic>
    </p:spTree>
    <p:extLst>
      <p:ext uri="{BB962C8B-B14F-4D97-AF65-F5344CB8AC3E}">
        <p14:creationId xmlns:p14="http://schemas.microsoft.com/office/powerpoint/2010/main" val="20921106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493" y="43032"/>
            <a:ext cx="9014908" cy="1291215"/>
          </a:xfrm>
        </p:spPr>
        <p:txBody>
          <a:bodyPr>
            <a:noAutofit/>
          </a:bodyPr>
          <a:lstStyle/>
          <a:p>
            <a:r>
              <a:rPr lang="en-US" sz="4400" b="1" i="1" dirty="0">
                <a:effectLst>
                  <a:outerShdw blurRad="38100" dist="38100" dir="2700000" algn="tl">
                    <a:srgbClr val="000000">
                      <a:alpha val="43137"/>
                    </a:srgbClr>
                  </a:outerShdw>
                </a:effectLst>
              </a:rPr>
              <a:t>Searching Techniques in Data Structure (Jump Search)</a:t>
            </a:r>
            <a:endParaRPr lang="en-US" sz="3600" b="1" i="1"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6BEBF0B5-E729-4CE7-AD75-DC0D5C71C94F}"/>
              </a:ext>
            </a:extLst>
          </p:cNvPr>
          <p:cNvSpPr/>
          <p:nvPr/>
        </p:nvSpPr>
        <p:spPr>
          <a:xfrm>
            <a:off x="1509655" y="1513787"/>
            <a:ext cx="8742381" cy="5078313"/>
          </a:xfrm>
          <a:prstGeom prst="rect">
            <a:avLst/>
          </a:prstGeom>
        </p:spPr>
        <p:txBody>
          <a:bodyPr wrap="square">
            <a:spAutoFit/>
          </a:bodyPr>
          <a:lstStyle/>
          <a:p>
            <a:r>
              <a:rPr lang="en-PK" dirty="0"/>
              <a:t>int </a:t>
            </a:r>
            <a:r>
              <a:rPr lang="en-PK" dirty="0" err="1"/>
              <a:t>jump_Search</a:t>
            </a:r>
            <a:r>
              <a:rPr lang="en-IN" dirty="0"/>
              <a:t> </a:t>
            </a:r>
            <a:r>
              <a:rPr lang="en-PK" dirty="0"/>
              <a:t>(int a[], int n, int item) {</a:t>
            </a:r>
          </a:p>
          <a:p>
            <a:r>
              <a:rPr lang="en-PK" dirty="0"/>
              <a:t>   int </a:t>
            </a:r>
            <a:r>
              <a:rPr lang="en-PK" dirty="0" err="1"/>
              <a:t>i</a:t>
            </a:r>
            <a:r>
              <a:rPr lang="en-PK" dirty="0"/>
              <a:t> = 0;</a:t>
            </a:r>
          </a:p>
          <a:p>
            <a:r>
              <a:rPr lang="en-PK" dirty="0"/>
              <a:t>   int m = sqrt(n); //initializing block size= √(n)</a:t>
            </a:r>
          </a:p>
          <a:p>
            <a:endParaRPr lang="en-PK" dirty="0"/>
          </a:p>
          <a:p>
            <a:r>
              <a:rPr lang="en-PK" dirty="0"/>
              <a:t>   while(a[m] &lt;= item &amp;&amp; m &lt; n) { </a:t>
            </a:r>
          </a:p>
          <a:p>
            <a:r>
              <a:rPr lang="en-PK" dirty="0"/>
              <a:t>      // the control will continue to jump the blocks </a:t>
            </a:r>
          </a:p>
          <a:p>
            <a:r>
              <a:rPr lang="en-PK" dirty="0"/>
              <a:t>      </a:t>
            </a:r>
            <a:r>
              <a:rPr lang="en-PK" dirty="0" err="1"/>
              <a:t>i</a:t>
            </a:r>
            <a:r>
              <a:rPr lang="en-PK" dirty="0"/>
              <a:t> = m;  // shift the block</a:t>
            </a:r>
          </a:p>
          <a:p>
            <a:r>
              <a:rPr lang="en-PK" dirty="0"/>
              <a:t>      m += sqrt(n);</a:t>
            </a:r>
          </a:p>
          <a:p>
            <a:r>
              <a:rPr lang="en-PK" dirty="0"/>
              <a:t>      if(m &gt; n - 1)  // if m exceeds the array size</a:t>
            </a:r>
          </a:p>
          <a:p>
            <a:r>
              <a:rPr lang="en-PK" dirty="0"/>
              <a:t>         return -1; </a:t>
            </a:r>
          </a:p>
          <a:p>
            <a:r>
              <a:rPr lang="en-PK" dirty="0"/>
              <a:t>   }</a:t>
            </a:r>
          </a:p>
          <a:p>
            <a:endParaRPr lang="en-PK" dirty="0"/>
          </a:p>
          <a:p>
            <a:r>
              <a:rPr lang="en-PK" dirty="0"/>
              <a:t>   for(int x = </a:t>
            </a:r>
            <a:r>
              <a:rPr lang="en-PK" dirty="0" err="1"/>
              <a:t>i</a:t>
            </a:r>
            <a:r>
              <a:rPr lang="en-PK" dirty="0"/>
              <a:t>; x&lt;m; x++) { //linear search in current block</a:t>
            </a:r>
          </a:p>
          <a:p>
            <a:r>
              <a:rPr lang="en-PK" dirty="0"/>
              <a:t>      if(a[x] == item)</a:t>
            </a:r>
          </a:p>
          <a:p>
            <a:r>
              <a:rPr lang="en-PK" dirty="0"/>
              <a:t>         return x; //position of element being searched </a:t>
            </a:r>
          </a:p>
          <a:p>
            <a:r>
              <a:rPr lang="en-PK" dirty="0"/>
              <a:t>   }</a:t>
            </a:r>
          </a:p>
          <a:p>
            <a:r>
              <a:rPr lang="en-PK" dirty="0"/>
              <a:t>   return -1;</a:t>
            </a:r>
          </a:p>
          <a:p>
            <a:r>
              <a:rPr lang="en-PK" dirty="0"/>
              <a:t>}</a:t>
            </a:r>
          </a:p>
        </p:txBody>
      </p:sp>
      <p:sp>
        <p:nvSpPr>
          <p:cNvPr id="6" name="Rectangle 5">
            <a:extLst>
              <a:ext uri="{FF2B5EF4-FFF2-40B4-BE49-F238E27FC236}">
                <a16:creationId xmlns:a16="http://schemas.microsoft.com/office/drawing/2014/main" id="{B75F84CF-187D-4043-BC17-A734BE57BF22}"/>
              </a:ext>
            </a:extLst>
          </p:cNvPr>
          <p:cNvSpPr/>
          <p:nvPr/>
        </p:nvSpPr>
        <p:spPr>
          <a:xfrm>
            <a:off x="6794274" y="2916537"/>
            <a:ext cx="5150897" cy="646331"/>
          </a:xfrm>
          <a:prstGeom prst="rect">
            <a:avLst/>
          </a:prstGeom>
        </p:spPr>
        <p:txBody>
          <a:bodyPr wrap="none">
            <a:spAutoFit/>
          </a:bodyPr>
          <a:lstStyle/>
          <a:p>
            <a:r>
              <a:rPr lang="en-US" sz="3600" b="1" dirty="0">
                <a:solidFill>
                  <a:srgbClr val="7030A0"/>
                </a:solidFill>
                <a:latin typeface="noto sans"/>
              </a:rPr>
              <a:t>Time complexity of O(√n).</a:t>
            </a:r>
            <a:endParaRPr lang="en-PK" sz="3600" b="1" dirty="0">
              <a:solidFill>
                <a:srgbClr val="7030A0"/>
              </a:solidFill>
            </a:endParaRPr>
          </a:p>
        </p:txBody>
      </p:sp>
    </p:spTree>
    <p:extLst>
      <p:ext uri="{BB962C8B-B14F-4D97-AF65-F5344CB8AC3E}">
        <p14:creationId xmlns:p14="http://schemas.microsoft.com/office/powerpoint/2010/main" val="21237996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35471970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6374" y="25420"/>
            <a:ext cx="9014908" cy="1280459"/>
          </a:xfrm>
        </p:spPr>
        <p:txBody>
          <a:bodyPr>
            <a:noAutofit/>
          </a:bodyPr>
          <a:lstStyle/>
          <a:p>
            <a:r>
              <a:rPr lang="en-US" sz="4400" b="1" i="1" dirty="0">
                <a:effectLst>
                  <a:outerShdw blurRad="38100" dist="38100" dir="2700000" algn="tl">
                    <a:srgbClr val="000000">
                      <a:alpha val="43137"/>
                    </a:srgbClr>
                  </a:outerShdw>
                </a:effectLst>
              </a:rPr>
              <a:t>Sorting Techniques in Data Structure</a:t>
            </a:r>
            <a:br>
              <a:rPr lang="en-US" sz="4400" b="1" i="1" dirty="0">
                <a:effectLst>
                  <a:outerShdw blurRad="38100" dist="38100" dir="2700000" algn="tl">
                    <a:srgbClr val="000000">
                      <a:alpha val="43137"/>
                    </a:srgbClr>
                  </a:outerShdw>
                </a:effectLst>
              </a:rPr>
            </a:br>
            <a:r>
              <a:rPr lang="en-US" sz="4400" b="1" i="1" dirty="0">
                <a:effectLst>
                  <a:outerShdw blurRad="38100" dist="38100" dir="2700000" algn="tl">
                    <a:srgbClr val="000000">
                      <a:alpha val="43137"/>
                    </a:srgbClr>
                  </a:outerShdw>
                </a:effectLst>
              </a:rPr>
              <a:t>Important term in Sorting Algorithm</a:t>
            </a:r>
            <a:endParaRPr lang="en-US" sz="3600" b="1" i="1"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1798320" y="4012902"/>
            <a:ext cx="8595359" cy="2431435"/>
          </a:xfrm>
          <a:prstGeom prst="rect">
            <a:avLst/>
          </a:prstGeom>
        </p:spPr>
        <p:txBody>
          <a:bodyPr wrap="square">
            <a:spAutoFit/>
          </a:bodyPr>
          <a:lstStyle/>
          <a:p>
            <a:pPr marL="571500" indent="-571500">
              <a:buFont typeface="Arial" panose="020B0604020202020204" pitchFamily="34" charset="0"/>
              <a:buChar char="•"/>
            </a:pPr>
            <a:r>
              <a:rPr lang="en-US" sz="4000" b="1" dirty="0">
                <a:solidFill>
                  <a:srgbClr val="7030A0"/>
                </a:solidFill>
              </a:rPr>
              <a:t>What is Sorting and why we need it</a:t>
            </a:r>
          </a:p>
          <a:p>
            <a:pPr marL="457200" indent="-457200">
              <a:buFont typeface="Arial" panose="020B0604020202020204" pitchFamily="34" charset="0"/>
              <a:buChar char="•"/>
            </a:pPr>
            <a:r>
              <a:rPr lang="en-US" sz="2800" b="1" dirty="0">
                <a:solidFill>
                  <a:srgbClr val="002060"/>
                </a:solidFill>
              </a:rPr>
              <a:t>In-place Sorting and Not-in-place Sorting</a:t>
            </a:r>
          </a:p>
          <a:p>
            <a:pPr marL="457200" indent="-457200">
              <a:buFont typeface="Arial" panose="020B0604020202020204" pitchFamily="34" charset="0"/>
              <a:buChar char="•"/>
            </a:pPr>
            <a:r>
              <a:rPr lang="en-US" sz="2800" b="1" dirty="0">
                <a:solidFill>
                  <a:srgbClr val="002060"/>
                </a:solidFill>
              </a:rPr>
              <a:t>Stable and Not Stable Sorting</a:t>
            </a:r>
          </a:p>
          <a:p>
            <a:pPr marL="457200" indent="-457200">
              <a:buFont typeface="Arial" panose="020B0604020202020204" pitchFamily="34" charset="0"/>
              <a:buChar char="•"/>
            </a:pPr>
            <a:r>
              <a:rPr lang="en-US" sz="2800" b="1" dirty="0">
                <a:solidFill>
                  <a:srgbClr val="002060"/>
                </a:solidFill>
              </a:rPr>
              <a:t>Adaptive and Non-Adaptive Sorting Algorithm</a:t>
            </a:r>
          </a:p>
          <a:p>
            <a:endParaRPr lang="en-US" sz="2800" b="1" dirty="0">
              <a:solidFill>
                <a:srgbClr val="7030A0"/>
              </a:solidFill>
            </a:endParaRPr>
          </a:p>
        </p:txBody>
      </p:sp>
      <p:sp>
        <p:nvSpPr>
          <p:cNvPr id="4" name="Rectangle 3">
            <a:extLst>
              <a:ext uri="{FF2B5EF4-FFF2-40B4-BE49-F238E27FC236}">
                <a16:creationId xmlns:a16="http://schemas.microsoft.com/office/drawing/2014/main" id="{112EA3A9-8B1F-423C-B4BC-34FA0D7BA95D}"/>
              </a:ext>
            </a:extLst>
          </p:cNvPr>
          <p:cNvSpPr/>
          <p:nvPr/>
        </p:nvSpPr>
        <p:spPr>
          <a:xfrm>
            <a:off x="0" y="1305879"/>
            <a:ext cx="12192000" cy="1200329"/>
          </a:xfrm>
          <a:prstGeom prst="rect">
            <a:avLst/>
          </a:prstGeom>
        </p:spPr>
        <p:txBody>
          <a:bodyPr wrap="square">
            <a:spAutoFit/>
          </a:bodyPr>
          <a:lstStyle/>
          <a:p>
            <a:r>
              <a:rPr lang="en-US" sz="2400" b="1" dirty="0">
                <a:solidFill>
                  <a:srgbClr val="FFC000"/>
                </a:solidFill>
                <a:latin typeface="Roboto"/>
              </a:rPr>
              <a:t>Sorting refers to the operation or technique of arranging and rearranging sets of data in some specific order.(ascending or descending order)</a:t>
            </a:r>
          </a:p>
          <a:p>
            <a:r>
              <a:rPr lang="en-US" sz="2400" b="1" dirty="0">
                <a:solidFill>
                  <a:srgbClr val="FFC000"/>
                </a:solidFill>
                <a:latin typeface="Roboto"/>
              </a:rPr>
              <a:t>E.g. Phone dictionary, searching…</a:t>
            </a:r>
            <a:endParaRPr lang="en-US" sz="2400" b="1" dirty="0">
              <a:solidFill>
                <a:srgbClr val="FFC000"/>
              </a:solidFill>
            </a:endParaRPr>
          </a:p>
        </p:txBody>
      </p:sp>
    </p:spTree>
    <p:extLst>
      <p:ext uri="{BB962C8B-B14F-4D97-AF65-F5344CB8AC3E}">
        <p14:creationId xmlns:p14="http://schemas.microsoft.com/office/powerpoint/2010/main" val="177817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1069" y="0"/>
            <a:ext cx="9014908" cy="758413"/>
          </a:xfrm>
        </p:spPr>
        <p:txBody>
          <a:bodyPr>
            <a:noAutofit/>
          </a:bodyPr>
          <a:lstStyle/>
          <a:p>
            <a:r>
              <a:rPr lang="en-US" sz="4400" b="1" i="1" dirty="0"/>
              <a:t>Example of Abstract Data Type</a:t>
            </a:r>
          </a:p>
        </p:txBody>
      </p:sp>
      <p:sp>
        <p:nvSpPr>
          <p:cNvPr id="3" name="Subtitle 2"/>
          <p:cNvSpPr>
            <a:spLocks noGrp="1"/>
          </p:cNvSpPr>
          <p:nvPr>
            <p:ph type="subTitle" idx="1"/>
          </p:nvPr>
        </p:nvSpPr>
        <p:spPr>
          <a:xfrm>
            <a:off x="114747" y="6056555"/>
            <a:ext cx="11940989" cy="758413"/>
          </a:xfrm>
        </p:spPr>
        <p:txBody>
          <a:bodyPr>
            <a:normAutofit fontScale="92500" lnSpcReduction="1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98013A24-82C9-4770-BECB-D3B00F6EE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5856" y="1084438"/>
            <a:ext cx="7969880" cy="4488023"/>
          </a:xfrm>
          <a:prstGeom prst="rect">
            <a:avLst/>
          </a:prstGeom>
        </p:spPr>
      </p:pic>
      <p:sp>
        <p:nvSpPr>
          <p:cNvPr id="6" name="Rectangle 5">
            <a:extLst>
              <a:ext uri="{FF2B5EF4-FFF2-40B4-BE49-F238E27FC236}">
                <a16:creationId xmlns:a16="http://schemas.microsoft.com/office/drawing/2014/main" id="{CF1A1098-F444-41D8-A766-47E43B901975}"/>
              </a:ext>
            </a:extLst>
          </p:cNvPr>
          <p:cNvSpPr/>
          <p:nvPr/>
        </p:nvSpPr>
        <p:spPr>
          <a:xfrm>
            <a:off x="408790" y="1749616"/>
            <a:ext cx="4561242" cy="3046988"/>
          </a:xfrm>
          <a:prstGeom prst="rect">
            <a:avLst/>
          </a:prstGeom>
        </p:spPr>
        <p:txBody>
          <a:bodyPr wrap="square">
            <a:spAutoFit/>
          </a:bodyPr>
          <a:lstStyle/>
          <a:p>
            <a:r>
              <a:rPr lang="en-US" sz="2400" b="1" dirty="0">
                <a:solidFill>
                  <a:srgbClr val="222222"/>
                </a:solidFill>
                <a:latin typeface="arial" panose="020B0604020202020204" pitchFamily="34" charset="0"/>
              </a:rPr>
              <a:t>Abstract Data type</a:t>
            </a:r>
            <a:r>
              <a:rPr lang="en-US" sz="2400" dirty="0">
                <a:solidFill>
                  <a:srgbClr val="222222"/>
                </a:solidFill>
                <a:latin typeface="arial" panose="020B0604020202020204" pitchFamily="34" charset="0"/>
              </a:rPr>
              <a:t> (ADT) is a </a:t>
            </a:r>
            <a:r>
              <a:rPr lang="en-US" sz="2400" b="1" dirty="0">
                <a:solidFill>
                  <a:srgbClr val="222222"/>
                </a:solidFill>
                <a:latin typeface="arial" panose="020B0604020202020204" pitchFamily="34" charset="0"/>
              </a:rPr>
              <a:t>type</a:t>
            </a:r>
            <a:r>
              <a:rPr lang="en-US" sz="2400" dirty="0">
                <a:solidFill>
                  <a:srgbClr val="222222"/>
                </a:solidFill>
                <a:latin typeface="arial" panose="020B0604020202020204" pitchFamily="34" charset="0"/>
              </a:rPr>
              <a:t> (or class) for objects whose behavior is defined by a set of value and a set of operations. ... Think of ADT as a black box which hides the inner </a:t>
            </a:r>
            <a:r>
              <a:rPr lang="en-US" sz="2400" b="1" dirty="0">
                <a:solidFill>
                  <a:srgbClr val="222222"/>
                </a:solidFill>
                <a:latin typeface="arial" panose="020B0604020202020204" pitchFamily="34" charset="0"/>
              </a:rPr>
              <a:t>structure</a:t>
            </a:r>
            <a:r>
              <a:rPr lang="en-US" sz="2400" dirty="0">
                <a:solidFill>
                  <a:srgbClr val="222222"/>
                </a:solidFill>
                <a:latin typeface="arial" panose="020B0604020202020204" pitchFamily="34" charset="0"/>
              </a:rPr>
              <a:t> and design of the </a:t>
            </a:r>
            <a:r>
              <a:rPr lang="en-US" sz="2400" b="1" dirty="0">
                <a:solidFill>
                  <a:srgbClr val="222222"/>
                </a:solidFill>
                <a:latin typeface="arial" panose="020B0604020202020204" pitchFamily="34" charset="0"/>
              </a:rPr>
              <a:t>data type</a:t>
            </a:r>
            <a:r>
              <a:rPr lang="en-US" sz="2400" dirty="0">
                <a:solidFill>
                  <a:srgbClr val="222222"/>
                </a:solidFill>
                <a:latin typeface="arial" panose="020B0604020202020204" pitchFamily="34" charset="0"/>
              </a:rPr>
              <a:t>. </a:t>
            </a:r>
            <a:endParaRPr lang="en-US" sz="2400" dirty="0"/>
          </a:p>
        </p:txBody>
      </p:sp>
    </p:spTree>
    <p:extLst>
      <p:ext uri="{BB962C8B-B14F-4D97-AF65-F5344CB8AC3E}">
        <p14:creationId xmlns:p14="http://schemas.microsoft.com/office/powerpoint/2010/main" val="12346604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6374" y="25420"/>
            <a:ext cx="9014908" cy="1280459"/>
          </a:xfrm>
        </p:spPr>
        <p:txBody>
          <a:bodyPr>
            <a:noAutofit/>
          </a:bodyPr>
          <a:lstStyle/>
          <a:p>
            <a:r>
              <a:rPr lang="en-US" sz="4400" b="1" i="1" dirty="0">
                <a:effectLst>
                  <a:outerShdw blurRad="38100" dist="38100" dir="2700000" algn="tl">
                    <a:srgbClr val="000000">
                      <a:alpha val="43137"/>
                    </a:srgbClr>
                  </a:outerShdw>
                </a:effectLst>
              </a:rPr>
              <a:t>Sorting Techniques in Data Structure</a:t>
            </a:r>
            <a:br>
              <a:rPr lang="en-US" sz="4400" b="1" i="1" dirty="0">
                <a:effectLst>
                  <a:outerShdw blurRad="38100" dist="38100" dir="2700000" algn="tl">
                    <a:srgbClr val="000000">
                      <a:alpha val="43137"/>
                    </a:srgbClr>
                  </a:outerShdw>
                </a:effectLst>
              </a:rPr>
            </a:br>
            <a:r>
              <a:rPr lang="en-US" sz="4400" b="1" i="1" dirty="0">
                <a:effectLst>
                  <a:outerShdw blurRad="38100" dist="38100" dir="2700000" algn="tl">
                    <a:srgbClr val="000000">
                      <a:alpha val="43137"/>
                    </a:srgbClr>
                  </a:outerShdw>
                </a:effectLst>
              </a:rPr>
              <a:t>T</a:t>
            </a:r>
            <a:r>
              <a:rPr lang="en-US" sz="4400" b="1" dirty="0">
                <a:effectLst>
                  <a:outerShdw blurRad="38100" dist="38100" dir="2700000" algn="tl">
                    <a:srgbClr val="000000">
                      <a:alpha val="43137"/>
                    </a:srgbClr>
                  </a:outerShdw>
                </a:effectLst>
              </a:rPr>
              <a:t>echniques</a:t>
            </a:r>
            <a:r>
              <a:rPr lang="en-US" sz="4400" dirty="0"/>
              <a:t> </a:t>
            </a:r>
            <a:r>
              <a:rPr lang="en-US" sz="4400" b="1" i="1" dirty="0">
                <a:effectLst>
                  <a:outerShdw blurRad="38100" dist="38100" dir="2700000" algn="tl">
                    <a:srgbClr val="000000">
                      <a:alpha val="43137"/>
                    </a:srgbClr>
                  </a:outerShdw>
                </a:effectLst>
              </a:rPr>
              <a:t>in Sorting Algorithm</a:t>
            </a:r>
            <a:endParaRPr lang="en-US" sz="3600" b="1" i="1" dirty="0">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CD1DC8EC-ABDB-4166-AFD1-9A73C0C82604}"/>
              </a:ext>
            </a:extLst>
          </p:cNvPr>
          <p:cNvSpPr/>
          <p:nvPr/>
        </p:nvSpPr>
        <p:spPr>
          <a:xfrm>
            <a:off x="0" y="1305879"/>
            <a:ext cx="12192000" cy="5509200"/>
          </a:xfrm>
          <a:prstGeom prst="rect">
            <a:avLst/>
          </a:prstGeom>
        </p:spPr>
        <p:txBody>
          <a:bodyPr wrap="square">
            <a:spAutoFit/>
          </a:bodyPr>
          <a:lstStyle/>
          <a:p>
            <a:r>
              <a:rPr lang="en-US" sz="2800" dirty="0"/>
              <a:t>The techniques of sorting can be divided into two categories. These are:</a:t>
            </a:r>
          </a:p>
          <a:p>
            <a:pPr marL="457200" indent="-457200">
              <a:buFont typeface="Arial" panose="020B0604020202020204" pitchFamily="34" charset="0"/>
              <a:buChar char="•"/>
            </a:pPr>
            <a:r>
              <a:rPr lang="en-US" sz="2800" dirty="0"/>
              <a:t>Internal Sorting</a:t>
            </a:r>
          </a:p>
          <a:p>
            <a:pPr marL="457200" indent="-457200">
              <a:buFont typeface="Arial" panose="020B0604020202020204" pitchFamily="34" charset="0"/>
              <a:buChar char="•"/>
            </a:pPr>
            <a:r>
              <a:rPr lang="en-US" sz="2800" dirty="0"/>
              <a:t>External Sorting</a:t>
            </a:r>
          </a:p>
          <a:p>
            <a:endParaRPr lang="en-US" sz="2800" dirty="0"/>
          </a:p>
          <a:p>
            <a:r>
              <a:rPr lang="en-US" sz="2800" dirty="0"/>
              <a:t>Internal Sorting: If all the data that is to be sorted can be adjusted at a time in the main memory, the internal sorting method is being performed.</a:t>
            </a:r>
          </a:p>
          <a:p>
            <a:endParaRPr lang="en-US" sz="2800" dirty="0"/>
          </a:p>
          <a:p>
            <a:r>
              <a:rPr lang="en-US" sz="2800" dirty="0"/>
              <a:t>External Sorting: When the data that is to be sorted cannot be accommodated in the memory at the same time and some has to be kept in auxiliary memory such as hard disk, floppy disk, magnetic tapes etc.., then external sorting methods are performed. (Natural, polyphase, balanced techniques used here)</a:t>
            </a:r>
          </a:p>
          <a:p>
            <a:endParaRPr lang="en-US" sz="4400" b="1" dirty="0">
              <a:solidFill>
                <a:srgbClr val="7030A0"/>
              </a:solidFill>
            </a:endParaRPr>
          </a:p>
        </p:txBody>
      </p:sp>
    </p:spTree>
    <p:extLst>
      <p:ext uri="{BB962C8B-B14F-4D97-AF65-F5344CB8AC3E}">
        <p14:creationId xmlns:p14="http://schemas.microsoft.com/office/powerpoint/2010/main" val="98964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400" b="1" dirty="0">
                <a:effectLst>
                  <a:outerShdw blurRad="38100" dist="38100" dir="2700000" algn="tl">
                    <a:srgbClr val="000000">
                      <a:alpha val="43137"/>
                    </a:srgbClr>
                  </a:outerShdw>
                </a:effectLst>
              </a:rPr>
              <a:t>Different Sorting Algorithms</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6647974"/>
          </a:xfrm>
          <a:prstGeom prst="rect">
            <a:avLst/>
          </a:prstGeom>
        </p:spPr>
        <p:txBody>
          <a:bodyPr wrap="square">
            <a:spAutoFit/>
          </a:bodyPr>
          <a:lstStyle/>
          <a:p>
            <a:r>
              <a:rPr lang="en-US" sz="2800" i="1" dirty="0"/>
              <a:t>There are many different techniques available for sorting, differentiated by their</a:t>
            </a:r>
          </a:p>
          <a:p>
            <a:r>
              <a:rPr lang="en-US" sz="2800" i="1" dirty="0"/>
              <a:t> efficiency and space requirements. (space &amp; Time)</a:t>
            </a:r>
          </a:p>
          <a:p>
            <a:endParaRPr lang="en-US" dirty="0"/>
          </a:p>
          <a:p>
            <a:pPr marL="285750" indent="-285750">
              <a:buFont typeface="Arial" panose="020B0604020202020204" pitchFamily="34" charset="0"/>
              <a:buChar char="•"/>
            </a:pPr>
            <a:r>
              <a:rPr lang="en-US" sz="4400" dirty="0"/>
              <a:t>Bubble Sort</a:t>
            </a:r>
          </a:p>
          <a:p>
            <a:pPr marL="285750" indent="-285750">
              <a:buFont typeface="Arial" panose="020B0604020202020204" pitchFamily="34" charset="0"/>
              <a:buChar char="•"/>
            </a:pPr>
            <a:r>
              <a:rPr lang="en-US" sz="4400" dirty="0"/>
              <a:t>Insertion Sort</a:t>
            </a:r>
          </a:p>
          <a:p>
            <a:pPr marL="285750" indent="-285750">
              <a:buFont typeface="Arial" panose="020B0604020202020204" pitchFamily="34" charset="0"/>
              <a:buChar char="•"/>
            </a:pPr>
            <a:r>
              <a:rPr lang="en-US" sz="4400" dirty="0"/>
              <a:t>Selection Sort</a:t>
            </a:r>
          </a:p>
          <a:p>
            <a:pPr marL="285750" indent="-285750">
              <a:buFont typeface="Arial" panose="020B0604020202020204" pitchFamily="34" charset="0"/>
              <a:buChar char="•"/>
            </a:pPr>
            <a:r>
              <a:rPr lang="en-US" sz="4400" dirty="0"/>
              <a:t>Quick Sort</a:t>
            </a:r>
          </a:p>
          <a:p>
            <a:pPr marL="285750" indent="-285750">
              <a:buFont typeface="Arial" panose="020B0604020202020204" pitchFamily="34" charset="0"/>
              <a:buChar char="•"/>
            </a:pPr>
            <a:r>
              <a:rPr lang="en-US" sz="4400" dirty="0"/>
              <a:t>Merge Sort</a:t>
            </a:r>
          </a:p>
          <a:p>
            <a:pPr marL="285750" indent="-285750">
              <a:buFont typeface="Arial" panose="020B0604020202020204" pitchFamily="34" charset="0"/>
              <a:buChar char="•"/>
            </a:pPr>
            <a:r>
              <a:rPr lang="en-US" sz="4400" dirty="0"/>
              <a:t>Heap Sort</a:t>
            </a:r>
          </a:p>
          <a:p>
            <a:pPr marL="285750" indent="-285750">
              <a:buFont typeface="Arial" panose="020B0604020202020204" pitchFamily="34" charset="0"/>
              <a:buChar char="•"/>
            </a:pPr>
            <a:r>
              <a:rPr lang="en-US" sz="4400" dirty="0"/>
              <a:t>Shell Sort</a:t>
            </a:r>
          </a:p>
          <a:p>
            <a:endParaRPr lang="en-US" sz="4400" b="1" dirty="0">
              <a:solidFill>
                <a:srgbClr val="7030A0"/>
              </a:solidFill>
            </a:endParaRPr>
          </a:p>
        </p:txBody>
      </p:sp>
    </p:spTree>
    <p:extLst>
      <p:ext uri="{BB962C8B-B14F-4D97-AF65-F5344CB8AC3E}">
        <p14:creationId xmlns:p14="http://schemas.microsoft.com/office/powerpoint/2010/main" val="40018793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Bubble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4" name="Rectangle 3">
            <a:extLst>
              <a:ext uri="{FF2B5EF4-FFF2-40B4-BE49-F238E27FC236}">
                <a16:creationId xmlns:a16="http://schemas.microsoft.com/office/drawing/2014/main" id="{242765D8-289C-465D-BBD0-79CFB8239BDB}"/>
              </a:ext>
            </a:extLst>
          </p:cNvPr>
          <p:cNvSpPr/>
          <p:nvPr/>
        </p:nvSpPr>
        <p:spPr>
          <a:xfrm>
            <a:off x="0" y="852128"/>
            <a:ext cx="12192000" cy="1569660"/>
          </a:xfrm>
          <a:prstGeom prst="rect">
            <a:avLst/>
          </a:prstGeom>
        </p:spPr>
        <p:txBody>
          <a:bodyPr wrap="square">
            <a:spAutoFit/>
          </a:bodyPr>
          <a:lstStyle/>
          <a:p>
            <a:pPr>
              <a:buFont typeface="+mj-lt"/>
              <a:buAutoNum type="arabicPeriod"/>
            </a:pPr>
            <a:r>
              <a:rPr lang="en-US" sz="2400" dirty="0">
                <a:solidFill>
                  <a:srgbClr val="333333"/>
                </a:solidFill>
                <a:latin typeface="noto sans"/>
              </a:rPr>
              <a:t>Starting with the first element(index = 0), compare the current element with the next element of the array.</a:t>
            </a:r>
          </a:p>
          <a:p>
            <a:pPr>
              <a:buFont typeface="+mj-lt"/>
              <a:buAutoNum type="arabicPeriod"/>
            </a:pPr>
            <a:r>
              <a:rPr lang="en-US" sz="2400" dirty="0">
                <a:solidFill>
                  <a:srgbClr val="333333"/>
                </a:solidFill>
                <a:latin typeface="noto sans"/>
              </a:rPr>
              <a:t>If the current element is greater than the next element of the array, swap them.</a:t>
            </a:r>
          </a:p>
          <a:p>
            <a:pPr>
              <a:buFont typeface="+mj-lt"/>
              <a:buAutoNum type="arabicPeriod"/>
            </a:pPr>
            <a:r>
              <a:rPr lang="en-US" sz="2400" dirty="0">
                <a:solidFill>
                  <a:srgbClr val="333333"/>
                </a:solidFill>
                <a:latin typeface="noto sans"/>
              </a:rPr>
              <a:t>If the current element is less than the next element, move to the next element. </a:t>
            </a:r>
            <a:r>
              <a:rPr lang="en-US" sz="2400" b="1" dirty="0">
                <a:solidFill>
                  <a:srgbClr val="333333"/>
                </a:solidFill>
                <a:latin typeface="noto sans"/>
              </a:rPr>
              <a:t>Repeat Step 1</a:t>
            </a:r>
            <a:r>
              <a:rPr lang="en-US" sz="2400" dirty="0">
                <a:solidFill>
                  <a:srgbClr val="333333"/>
                </a:solidFill>
                <a:latin typeface="noto sans"/>
              </a:rPr>
              <a:t>.</a:t>
            </a:r>
            <a:endParaRPr lang="en-US" sz="2400" b="0" i="0" dirty="0">
              <a:solidFill>
                <a:srgbClr val="333333"/>
              </a:solidFill>
              <a:effectLst/>
              <a:latin typeface="noto sans"/>
            </a:endParaRPr>
          </a:p>
        </p:txBody>
      </p:sp>
      <p:sp>
        <p:nvSpPr>
          <p:cNvPr id="7" name="Rectangle 6">
            <a:extLst>
              <a:ext uri="{FF2B5EF4-FFF2-40B4-BE49-F238E27FC236}">
                <a16:creationId xmlns:a16="http://schemas.microsoft.com/office/drawing/2014/main" id="{124F5E94-1DA5-4116-9FC0-628D67C4F45D}"/>
              </a:ext>
            </a:extLst>
          </p:cNvPr>
          <p:cNvSpPr/>
          <p:nvPr/>
        </p:nvSpPr>
        <p:spPr>
          <a:xfrm>
            <a:off x="139850" y="2652663"/>
            <a:ext cx="6497618" cy="461665"/>
          </a:xfrm>
          <a:prstGeom prst="rect">
            <a:avLst/>
          </a:prstGeom>
        </p:spPr>
        <p:txBody>
          <a:bodyPr wrap="square">
            <a:spAutoFit/>
          </a:bodyPr>
          <a:lstStyle/>
          <a:p>
            <a:r>
              <a:rPr lang="en-US" sz="2400" b="1" dirty="0">
                <a:solidFill>
                  <a:schemeClr val="accent2"/>
                </a:solidFill>
              </a:rPr>
              <a:t>15,   20,   6,   8,  4   : N=5, I =1 to n-1, j = 1 to n-1</a:t>
            </a:r>
          </a:p>
        </p:txBody>
      </p:sp>
      <p:pic>
        <p:nvPicPr>
          <p:cNvPr id="9" name="Picture 8">
            <a:extLst>
              <a:ext uri="{FF2B5EF4-FFF2-40B4-BE49-F238E27FC236}">
                <a16:creationId xmlns:a16="http://schemas.microsoft.com/office/drawing/2014/main" id="{6A29BC81-EB2A-47B6-8F0E-D61B44E67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0059" y="2490788"/>
            <a:ext cx="2550234" cy="1190972"/>
          </a:xfrm>
          <a:prstGeom prst="rect">
            <a:avLst/>
          </a:prstGeom>
        </p:spPr>
      </p:pic>
    </p:spTree>
    <p:extLst>
      <p:ext uri="{BB962C8B-B14F-4D97-AF65-F5344CB8AC3E}">
        <p14:creationId xmlns:p14="http://schemas.microsoft.com/office/powerpoint/2010/main" val="1283767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Bubble Sort Code</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6" name="Rectangle 5">
            <a:extLst>
              <a:ext uri="{FF2B5EF4-FFF2-40B4-BE49-F238E27FC236}">
                <a16:creationId xmlns:a16="http://schemas.microsoft.com/office/drawing/2014/main" id="{8C1CA4BD-8552-4607-8A2F-1B4F09525A60}"/>
              </a:ext>
            </a:extLst>
          </p:cNvPr>
          <p:cNvSpPr/>
          <p:nvPr/>
        </p:nvSpPr>
        <p:spPr>
          <a:xfrm>
            <a:off x="205933" y="645639"/>
            <a:ext cx="7325958" cy="6186309"/>
          </a:xfrm>
          <a:prstGeom prst="rect">
            <a:avLst/>
          </a:prstGeom>
        </p:spPr>
        <p:txBody>
          <a:bodyPr wrap="square">
            <a:spAutoFit/>
          </a:bodyPr>
          <a:lstStyle/>
          <a:p>
            <a:r>
              <a:rPr lang="en-US" sz="2000" dirty="0"/>
              <a:t>void </a:t>
            </a:r>
            <a:r>
              <a:rPr lang="en-US" sz="2000" dirty="0" err="1"/>
              <a:t>bubbleSort</a:t>
            </a:r>
            <a:r>
              <a:rPr lang="en-US" sz="2000" dirty="0"/>
              <a:t> (int </a:t>
            </a:r>
            <a:r>
              <a:rPr lang="en-US" sz="2000" dirty="0" err="1"/>
              <a:t>arr</a:t>
            </a:r>
            <a:r>
              <a:rPr lang="en-US" sz="2000" dirty="0"/>
              <a:t>[], int n)</a:t>
            </a:r>
          </a:p>
          <a:p>
            <a:r>
              <a:rPr lang="en-US" sz="2000" dirty="0"/>
              <a:t>{</a:t>
            </a:r>
          </a:p>
          <a:p>
            <a:r>
              <a:rPr lang="en-US" sz="2000" dirty="0"/>
              <a:t>    int </a:t>
            </a:r>
            <a:r>
              <a:rPr lang="en-US" sz="2000" dirty="0" err="1"/>
              <a:t>i</a:t>
            </a:r>
            <a:r>
              <a:rPr lang="en-US" sz="2000" dirty="0"/>
              <a:t>, j, temp;</a:t>
            </a:r>
          </a:p>
          <a:p>
            <a:r>
              <a:rPr lang="en-US" sz="2000" dirty="0"/>
              <a:t>    for(</a:t>
            </a:r>
            <a:r>
              <a:rPr lang="en-US" sz="2000" dirty="0" err="1"/>
              <a:t>i</a:t>
            </a:r>
            <a:r>
              <a:rPr lang="en-US" sz="2000" dirty="0"/>
              <a:t> = 0; </a:t>
            </a:r>
            <a:r>
              <a:rPr lang="en-US" sz="2000" dirty="0" err="1"/>
              <a:t>i</a:t>
            </a:r>
            <a:r>
              <a:rPr lang="en-US" sz="2000" dirty="0"/>
              <a:t> &lt; n; </a:t>
            </a:r>
            <a:r>
              <a:rPr lang="en-US" sz="2000" dirty="0" err="1"/>
              <a:t>i</a:t>
            </a:r>
            <a:r>
              <a:rPr lang="en-US" sz="2000" dirty="0"/>
              <a:t>++)</a:t>
            </a:r>
          </a:p>
          <a:p>
            <a:r>
              <a:rPr lang="en-US" sz="2000" dirty="0"/>
              <a:t>    {</a:t>
            </a:r>
          </a:p>
          <a:p>
            <a:r>
              <a:rPr lang="en-US" sz="2000" dirty="0"/>
              <a:t>        for(j = 0; j &lt; n-i-1; </a:t>
            </a:r>
            <a:r>
              <a:rPr lang="en-US" sz="2000" dirty="0" err="1"/>
              <a:t>j++</a:t>
            </a:r>
            <a:r>
              <a:rPr lang="en-US" sz="2000" dirty="0"/>
              <a:t>)</a:t>
            </a:r>
          </a:p>
          <a:p>
            <a:r>
              <a:rPr lang="en-US" sz="2000" dirty="0"/>
              <a:t>        {</a:t>
            </a:r>
          </a:p>
          <a:p>
            <a:r>
              <a:rPr lang="en-US" sz="2000" dirty="0"/>
              <a:t>            // introducing a flag to monitor swapping</a:t>
            </a:r>
          </a:p>
          <a:p>
            <a:r>
              <a:rPr lang="en-US" sz="2000" dirty="0"/>
              <a:t>            int flag = 0;</a:t>
            </a:r>
          </a:p>
          <a:p>
            <a:r>
              <a:rPr lang="en-US" sz="2000" dirty="0"/>
              <a:t>            if( </a:t>
            </a:r>
            <a:r>
              <a:rPr lang="en-US" sz="2000" dirty="0" err="1"/>
              <a:t>arr</a:t>
            </a:r>
            <a:r>
              <a:rPr lang="en-US" sz="2000" dirty="0"/>
              <a:t>[j] &gt; </a:t>
            </a:r>
            <a:r>
              <a:rPr lang="en-US" sz="2000" dirty="0" err="1"/>
              <a:t>arr</a:t>
            </a:r>
            <a:r>
              <a:rPr lang="en-US" sz="2000" dirty="0"/>
              <a:t>[j+1])</a:t>
            </a:r>
          </a:p>
          <a:p>
            <a:r>
              <a:rPr lang="en-US" sz="2000" dirty="0"/>
              <a:t>            {</a:t>
            </a:r>
          </a:p>
          <a:p>
            <a:r>
              <a:rPr lang="en-US" sz="2000" dirty="0"/>
              <a:t>                // swap the elements</a:t>
            </a:r>
          </a:p>
          <a:p>
            <a:r>
              <a:rPr lang="en-US" sz="2000" dirty="0"/>
              <a:t>                temp = </a:t>
            </a:r>
            <a:r>
              <a:rPr lang="en-US" sz="2000" dirty="0" err="1"/>
              <a:t>arr</a:t>
            </a:r>
            <a:r>
              <a:rPr lang="en-US" sz="2000" dirty="0"/>
              <a:t>[j];</a:t>
            </a:r>
          </a:p>
          <a:p>
            <a:r>
              <a:rPr lang="en-US" sz="2000" dirty="0"/>
              <a:t>                </a:t>
            </a:r>
            <a:r>
              <a:rPr lang="en-US" sz="2000" dirty="0" err="1"/>
              <a:t>arr</a:t>
            </a:r>
            <a:r>
              <a:rPr lang="en-US" sz="2000" dirty="0"/>
              <a:t>[j] = </a:t>
            </a:r>
            <a:r>
              <a:rPr lang="en-US" sz="2000" dirty="0" err="1"/>
              <a:t>arr</a:t>
            </a:r>
            <a:r>
              <a:rPr lang="en-US" sz="2000" dirty="0"/>
              <a:t>[j+1];</a:t>
            </a:r>
          </a:p>
          <a:p>
            <a:r>
              <a:rPr lang="en-US" sz="2000" dirty="0"/>
              <a:t>                </a:t>
            </a:r>
            <a:r>
              <a:rPr lang="en-US" sz="2000" dirty="0" err="1"/>
              <a:t>arr</a:t>
            </a:r>
            <a:r>
              <a:rPr lang="en-US" sz="2000" dirty="0"/>
              <a:t>[j+1] = temp;</a:t>
            </a:r>
          </a:p>
          <a:p>
            <a:r>
              <a:rPr lang="en-US" sz="2000" dirty="0"/>
              <a:t>                // if swapping happens update flag to 1</a:t>
            </a:r>
          </a:p>
          <a:p>
            <a:r>
              <a:rPr lang="en-US" sz="2000" dirty="0"/>
              <a:t>                flag = 1;</a:t>
            </a:r>
          </a:p>
          <a:p>
            <a:r>
              <a:rPr lang="en-US" sz="2000" dirty="0"/>
              <a:t>            } </a:t>
            </a:r>
          </a:p>
          <a:p>
            <a:r>
              <a:rPr lang="en-US" sz="2000" dirty="0"/>
              <a:t>        }</a:t>
            </a:r>
          </a:p>
          <a:p>
            <a:endParaRPr lang="en-US" dirty="0"/>
          </a:p>
        </p:txBody>
      </p:sp>
      <p:sp>
        <p:nvSpPr>
          <p:cNvPr id="8" name="Rectangle 7">
            <a:extLst>
              <a:ext uri="{FF2B5EF4-FFF2-40B4-BE49-F238E27FC236}">
                <a16:creationId xmlns:a16="http://schemas.microsoft.com/office/drawing/2014/main" id="{0F8EB55A-D322-4A3A-9642-8233FD9FC639}"/>
              </a:ext>
            </a:extLst>
          </p:cNvPr>
          <p:cNvSpPr/>
          <p:nvPr/>
        </p:nvSpPr>
        <p:spPr>
          <a:xfrm>
            <a:off x="6096000" y="807332"/>
            <a:ext cx="6096000" cy="5755422"/>
          </a:xfrm>
          <a:prstGeom prst="rect">
            <a:avLst/>
          </a:prstGeom>
        </p:spPr>
        <p:txBody>
          <a:bodyPr>
            <a:spAutoFit/>
          </a:bodyPr>
          <a:lstStyle/>
          <a:p>
            <a:r>
              <a:rPr lang="en-US" dirty="0"/>
              <a:t> </a:t>
            </a:r>
            <a:r>
              <a:rPr lang="en-US" sz="2000" dirty="0"/>
              <a:t>// if value of flag is zero after all the iterations of inner loop</a:t>
            </a:r>
          </a:p>
          <a:p>
            <a:r>
              <a:rPr lang="en-US" sz="2000" dirty="0"/>
              <a:t>        // then break out</a:t>
            </a:r>
          </a:p>
          <a:p>
            <a:r>
              <a:rPr lang="en-US" sz="2000" dirty="0"/>
              <a:t>        if(!flag)</a:t>
            </a:r>
          </a:p>
          <a:p>
            <a:r>
              <a:rPr lang="en-US" sz="2000" dirty="0"/>
              <a:t>        {</a:t>
            </a:r>
          </a:p>
          <a:p>
            <a:r>
              <a:rPr lang="en-US" sz="2000" dirty="0"/>
              <a:t>            break;</a:t>
            </a:r>
          </a:p>
          <a:p>
            <a:r>
              <a:rPr lang="en-US" sz="2000" dirty="0"/>
              <a:t>        }</a:t>
            </a:r>
          </a:p>
          <a:p>
            <a:r>
              <a:rPr lang="en-US" sz="2000" dirty="0"/>
              <a:t>    }</a:t>
            </a:r>
          </a:p>
          <a:p>
            <a:r>
              <a:rPr lang="en-US" sz="2000" dirty="0"/>
              <a:t>    </a:t>
            </a:r>
          </a:p>
          <a:p>
            <a:r>
              <a:rPr lang="en-US" sz="2000" dirty="0"/>
              <a:t>    // print the sorted array</a:t>
            </a:r>
          </a:p>
          <a:p>
            <a:r>
              <a:rPr lang="en-US" sz="2000" dirty="0"/>
              <a:t>    </a:t>
            </a:r>
            <a:r>
              <a:rPr lang="en-US" sz="2000" dirty="0" err="1"/>
              <a:t>printf</a:t>
            </a:r>
            <a:r>
              <a:rPr lang="en-US" sz="2000" dirty="0"/>
              <a:t>("Sorted Array: ");</a:t>
            </a:r>
          </a:p>
          <a:p>
            <a:r>
              <a:rPr lang="en-US" sz="2000" dirty="0"/>
              <a:t>    for(</a:t>
            </a:r>
            <a:r>
              <a:rPr lang="en-US" sz="2000" dirty="0" err="1"/>
              <a:t>i</a:t>
            </a:r>
            <a:r>
              <a:rPr lang="en-US" sz="2000" dirty="0"/>
              <a:t> = 0; </a:t>
            </a:r>
            <a:r>
              <a:rPr lang="en-US" sz="2000" dirty="0" err="1"/>
              <a:t>i</a:t>
            </a:r>
            <a:r>
              <a:rPr lang="en-US" sz="2000" dirty="0"/>
              <a:t> &lt; n; </a:t>
            </a:r>
            <a:r>
              <a:rPr lang="en-US" sz="2000" dirty="0" err="1"/>
              <a:t>i</a:t>
            </a:r>
            <a:r>
              <a:rPr lang="en-US" sz="2000" dirty="0"/>
              <a:t>++)</a:t>
            </a:r>
          </a:p>
          <a:p>
            <a:r>
              <a:rPr lang="en-US" sz="2000" dirty="0"/>
              <a:t>    {</a:t>
            </a:r>
          </a:p>
          <a:p>
            <a:r>
              <a:rPr lang="en-US" sz="2000" dirty="0"/>
              <a:t>        </a:t>
            </a:r>
            <a:r>
              <a:rPr lang="en-US" sz="2000" dirty="0" err="1"/>
              <a:t>printf</a:t>
            </a:r>
            <a:r>
              <a:rPr lang="en-US" sz="2000" dirty="0"/>
              <a:t>("%d  ", </a:t>
            </a:r>
            <a:r>
              <a:rPr lang="en-US" sz="2000" dirty="0" err="1"/>
              <a:t>arr</a:t>
            </a:r>
            <a:r>
              <a:rPr lang="en-US" sz="2000" dirty="0"/>
              <a:t>[</a:t>
            </a:r>
            <a:r>
              <a:rPr lang="en-US" sz="2000" dirty="0" err="1"/>
              <a:t>i</a:t>
            </a:r>
            <a:r>
              <a:rPr lang="en-US" sz="2000" dirty="0"/>
              <a:t>]);</a:t>
            </a:r>
          </a:p>
          <a:p>
            <a:r>
              <a:rPr lang="en-US" sz="2000" dirty="0"/>
              <a:t>    }</a:t>
            </a:r>
          </a:p>
          <a:p>
            <a:r>
              <a:rPr lang="en-US" sz="2000" dirty="0"/>
              <a:t>}</a:t>
            </a:r>
          </a:p>
          <a:p>
            <a:endParaRPr lang="en-US" sz="2000" dirty="0"/>
          </a:p>
          <a:p>
            <a:r>
              <a:rPr lang="en-US" sz="2800" b="1" i="1" dirty="0">
                <a:solidFill>
                  <a:srgbClr val="7030A0"/>
                </a:solidFill>
                <a:effectLst>
                  <a:outerShdw blurRad="38100" dist="38100" dir="2700000" algn="tl">
                    <a:srgbClr val="000000">
                      <a:alpha val="43137"/>
                    </a:srgbClr>
                  </a:outerShdw>
                </a:effectLst>
              </a:rPr>
              <a:t>Complexity (n-1)(n-1) = n^2</a:t>
            </a:r>
          </a:p>
        </p:txBody>
      </p:sp>
    </p:spTree>
    <p:extLst>
      <p:ext uri="{BB962C8B-B14F-4D97-AF65-F5344CB8AC3E}">
        <p14:creationId xmlns:p14="http://schemas.microsoft.com/office/powerpoint/2010/main" val="963410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2824841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Insertion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9" name="Rectangle 8">
            <a:extLst>
              <a:ext uri="{FF2B5EF4-FFF2-40B4-BE49-F238E27FC236}">
                <a16:creationId xmlns:a16="http://schemas.microsoft.com/office/drawing/2014/main" id="{254017AD-BE28-4967-A221-B5EF062878BB}"/>
              </a:ext>
            </a:extLst>
          </p:cNvPr>
          <p:cNvSpPr/>
          <p:nvPr/>
        </p:nvSpPr>
        <p:spPr>
          <a:xfrm>
            <a:off x="369345" y="1001386"/>
            <a:ext cx="11550127" cy="1569660"/>
          </a:xfrm>
          <a:prstGeom prst="rect">
            <a:avLst/>
          </a:prstGeom>
        </p:spPr>
        <p:txBody>
          <a:bodyPr wrap="square">
            <a:spAutoFit/>
          </a:bodyPr>
          <a:lstStyle/>
          <a:p>
            <a:r>
              <a:rPr lang="en-US" sz="2400" dirty="0">
                <a:solidFill>
                  <a:srgbClr val="333333"/>
                </a:solidFill>
                <a:latin typeface="Open-sans"/>
              </a:rPr>
              <a:t>Insertion sort is a sorting algorithm in which the elements are transferred one at a time to the right position. In other words, an insertion sort helps in building the final sorted list, one item at a time, with the movement of higher-ranked elements. An insertion sort has the benefits of simplicity and low overhead</a:t>
            </a:r>
            <a:endParaRPr lang="en-US" sz="2400" dirty="0"/>
          </a:p>
        </p:txBody>
      </p:sp>
      <p:pic>
        <p:nvPicPr>
          <p:cNvPr id="11" name="Picture 10">
            <a:extLst>
              <a:ext uri="{FF2B5EF4-FFF2-40B4-BE49-F238E27FC236}">
                <a16:creationId xmlns:a16="http://schemas.microsoft.com/office/drawing/2014/main" id="{C5D1C4BC-C6F0-407B-8EBC-024D47896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707" y="2571046"/>
            <a:ext cx="8113158" cy="4125502"/>
          </a:xfrm>
          <a:prstGeom prst="rect">
            <a:avLst/>
          </a:prstGeom>
        </p:spPr>
      </p:pic>
    </p:spTree>
    <p:extLst>
      <p:ext uri="{BB962C8B-B14F-4D97-AF65-F5344CB8AC3E}">
        <p14:creationId xmlns:p14="http://schemas.microsoft.com/office/powerpoint/2010/main" val="20332716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Insertion Sort Algorithm</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9" name="Rectangle 8">
            <a:extLst>
              <a:ext uri="{FF2B5EF4-FFF2-40B4-BE49-F238E27FC236}">
                <a16:creationId xmlns:a16="http://schemas.microsoft.com/office/drawing/2014/main" id="{254017AD-BE28-4967-A221-B5EF062878BB}"/>
              </a:ext>
            </a:extLst>
          </p:cNvPr>
          <p:cNvSpPr/>
          <p:nvPr/>
        </p:nvSpPr>
        <p:spPr>
          <a:xfrm>
            <a:off x="96819" y="1296792"/>
            <a:ext cx="11908715" cy="3785652"/>
          </a:xfrm>
          <a:prstGeom prst="rect">
            <a:avLst/>
          </a:prstGeom>
        </p:spPr>
        <p:txBody>
          <a:bodyPr wrap="square">
            <a:spAutoFit/>
          </a:bodyPr>
          <a:lstStyle/>
          <a:p>
            <a:r>
              <a:rPr lang="en-US" sz="2400" dirty="0"/>
              <a:t>We compare the key element with the element(s) before it, in this case, element at index 0:</a:t>
            </a:r>
          </a:p>
          <a:p>
            <a:endParaRPr lang="en-US" sz="2400" dirty="0"/>
          </a:p>
          <a:p>
            <a:r>
              <a:rPr lang="en-US" sz="2400" dirty="0"/>
              <a:t>If the key element is less than the first element, we insert the key element before the first element.</a:t>
            </a:r>
          </a:p>
          <a:p>
            <a:endParaRPr lang="en-US" sz="2400" dirty="0"/>
          </a:p>
          <a:p>
            <a:r>
              <a:rPr lang="en-US" sz="2400" dirty="0"/>
              <a:t>If the key element is greater than the first element, then we insert it after the first element.</a:t>
            </a:r>
          </a:p>
          <a:p>
            <a:r>
              <a:rPr lang="en-US" sz="2400" dirty="0"/>
              <a:t>Then, we make the third element of the array as key and will compare it with elements to it's left and insert it at the right position.</a:t>
            </a:r>
          </a:p>
          <a:p>
            <a:endParaRPr lang="en-US" sz="2400" dirty="0"/>
          </a:p>
          <a:p>
            <a:r>
              <a:rPr lang="en-US" sz="2400" dirty="0"/>
              <a:t>And we go on repeating this, until the array is sorted.</a:t>
            </a:r>
          </a:p>
        </p:txBody>
      </p:sp>
    </p:spTree>
    <p:extLst>
      <p:ext uri="{BB962C8B-B14F-4D97-AF65-F5344CB8AC3E}">
        <p14:creationId xmlns:p14="http://schemas.microsoft.com/office/powerpoint/2010/main" val="17728566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Insertion Sort Example</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pic>
        <p:nvPicPr>
          <p:cNvPr id="5" name="Picture 4">
            <a:extLst>
              <a:ext uri="{FF2B5EF4-FFF2-40B4-BE49-F238E27FC236}">
                <a16:creationId xmlns:a16="http://schemas.microsoft.com/office/drawing/2014/main" id="{86FCD7D6-35A7-46E4-B65E-8C4673871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990" y="567354"/>
            <a:ext cx="5248275" cy="2538917"/>
          </a:xfrm>
          <a:prstGeom prst="rect">
            <a:avLst/>
          </a:prstGeom>
        </p:spPr>
      </p:pic>
    </p:spTree>
    <p:extLst>
      <p:ext uri="{BB962C8B-B14F-4D97-AF65-F5344CB8AC3E}">
        <p14:creationId xmlns:p14="http://schemas.microsoft.com/office/powerpoint/2010/main" val="17474575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832" y="0"/>
            <a:ext cx="9014908" cy="750708"/>
          </a:xfrm>
        </p:spPr>
        <p:txBody>
          <a:bodyPr>
            <a:noAutofit/>
          </a:bodyPr>
          <a:lstStyle/>
          <a:p>
            <a:r>
              <a:rPr lang="en-US" sz="4800" b="1" i="1" dirty="0">
                <a:effectLst>
                  <a:outerShdw blurRad="38100" dist="38100" dir="2700000" algn="tl">
                    <a:srgbClr val="000000">
                      <a:alpha val="43137"/>
                    </a:srgbClr>
                  </a:outerShdw>
                </a:effectLst>
              </a:rPr>
              <a:t>Insertion Sort</a:t>
            </a:r>
          </a:p>
        </p:txBody>
      </p:sp>
      <p:sp>
        <p:nvSpPr>
          <p:cNvPr id="3" name="Rectangle 2">
            <a:extLst>
              <a:ext uri="{FF2B5EF4-FFF2-40B4-BE49-F238E27FC236}">
                <a16:creationId xmlns:a16="http://schemas.microsoft.com/office/drawing/2014/main" id="{CD1DC8EC-ABDB-4166-AFD1-9A73C0C82604}"/>
              </a:ext>
            </a:extLst>
          </p:cNvPr>
          <p:cNvSpPr/>
          <p:nvPr/>
        </p:nvSpPr>
        <p:spPr>
          <a:xfrm>
            <a:off x="0" y="750708"/>
            <a:ext cx="12192000" cy="769441"/>
          </a:xfrm>
          <a:prstGeom prst="rect">
            <a:avLst/>
          </a:prstGeom>
        </p:spPr>
        <p:txBody>
          <a:bodyPr wrap="square">
            <a:spAutoFit/>
          </a:bodyPr>
          <a:lstStyle/>
          <a:p>
            <a:endParaRPr lang="en-US" sz="4400" b="1" dirty="0">
              <a:solidFill>
                <a:srgbClr val="7030A0"/>
              </a:solidFill>
            </a:endParaRPr>
          </a:p>
        </p:txBody>
      </p:sp>
      <p:sp>
        <p:nvSpPr>
          <p:cNvPr id="5" name="Rectangle 4">
            <a:extLst>
              <a:ext uri="{FF2B5EF4-FFF2-40B4-BE49-F238E27FC236}">
                <a16:creationId xmlns:a16="http://schemas.microsoft.com/office/drawing/2014/main" id="{32A035F9-EC91-4374-A952-092C6854F348}"/>
              </a:ext>
            </a:extLst>
          </p:cNvPr>
          <p:cNvSpPr/>
          <p:nvPr/>
        </p:nvSpPr>
        <p:spPr>
          <a:xfrm>
            <a:off x="537372" y="632374"/>
            <a:ext cx="8326929" cy="5755422"/>
          </a:xfrm>
          <a:prstGeom prst="rect">
            <a:avLst/>
          </a:prstGeom>
        </p:spPr>
        <p:txBody>
          <a:bodyPr wrap="square">
            <a:spAutoFit/>
          </a:bodyPr>
          <a:lstStyle/>
          <a:p>
            <a:r>
              <a:rPr lang="en-US" sz="2000" dirty="0"/>
              <a:t>void </a:t>
            </a:r>
            <a:r>
              <a:rPr lang="en-US" sz="2000" dirty="0" err="1"/>
              <a:t>insertionSort</a:t>
            </a:r>
            <a:r>
              <a:rPr lang="en-US" sz="2000" dirty="0"/>
              <a:t>(int </a:t>
            </a:r>
            <a:r>
              <a:rPr lang="en-US" sz="2000" dirty="0" err="1"/>
              <a:t>arr</a:t>
            </a:r>
            <a:r>
              <a:rPr lang="en-US" sz="2000" dirty="0"/>
              <a:t>[], int length) </a:t>
            </a:r>
          </a:p>
          <a:p>
            <a:r>
              <a:rPr lang="en-US" sz="2000" dirty="0"/>
              <a:t>{</a:t>
            </a:r>
          </a:p>
          <a:p>
            <a:r>
              <a:rPr lang="en-US" sz="2000" dirty="0"/>
              <a:t>	int </a:t>
            </a:r>
            <a:r>
              <a:rPr lang="en-US" sz="2000" dirty="0" err="1"/>
              <a:t>i</a:t>
            </a:r>
            <a:r>
              <a:rPr lang="en-US" sz="2000" dirty="0"/>
              <a:t>, j, key;</a:t>
            </a:r>
          </a:p>
          <a:p>
            <a:r>
              <a:rPr lang="en-US" sz="2000" dirty="0"/>
              <a:t>	for (</a:t>
            </a:r>
            <a:r>
              <a:rPr lang="en-US" sz="2000" dirty="0" err="1"/>
              <a:t>i</a:t>
            </a:r>
            <a:r>
              <a:rPr lang="en-US" sz="2000" dirty="0"/>
              <a:t> = 1; </a:t>
            </a:r>
            <a:r>
              <a:rPr lang="en-US" sz="2000" dirty="0" err="1"/>
              <a:t>i</a:t>
            </a:r>
            <a:r>
              <a:rPr lang="en-US" sz="2000" dirty="0"/>
              <a:t> &lt; length; </a:t>
            </a:r>
            <a:r>
              <a:rPr lang="en-US" sz="2000" dirty="0" err="1"/>
              <a:t>i</a:t>
            </a:r>
            <a:r>
              <a:rPr lang="en-US" sz="2000" dirty="0"/>
              <a:t>++) </a:t>
            </a:r>
          </a:p>
          <a:p>
            <a:r>
              <a:rPr lang="en-US" sz="2000" dirty="0"/>
              <a:t>	{</a:t>
            </a:r>
          </a:p>
          <a:p>
            <a:r>
              <a:rPr lang="en-US" sz="2000" dirty="0"/>
              <a:t>		j = </a:t>
            </a:r>
            <a:r>
              <a:rPr lang="en-US" sz="2000" dirty="0" err="1"/>
              <a:t>i</a:t>
            </a:r>
            <a:r>
              <a:rPr lang="en-US" sz="2000" dirty="0"/>
              <a:t>;</a:t>
            </a:r>
          </a:p>
          <a:p>
            <a:r>
              <a:rPr lang="en-US" sz="2000" dirty="0"/>
              <a:t> 		while (j &gt; 0 &amp;&amp; </a:t>
            </a:r>
            <a:r>
              <a:rPr lang="en-US" sz="2000" dirty="0" err="1"/>
              <a:t>arr</a:t>
            </a:r>
            <a:r>
              <a:rPr lang="en-US" sz="2000" dirty="0"/>
              <a:t>[j - 1] &gt; </a:t>
            </a:r>
            <a:r>
              <a:rPr lang="en-US" sz="2000" dirty="0" err="1"/>
              <a:t>arr</a:t>
            </a:r>
            <a:r>
              <a:rPr lang="en-US" sz="2000" dirty="0"/>
              <a:t>[j]) </a:t>
            </a:r>
          </a:p>
          <a:p>
            <a:r>
              <a:rPr lang="en-US" sz="2000" dirty="0"/>
              <a:t> 		{</a:t>
            </a:r>
          </a:p>
          <a:p>
            <a:r>
              <a:rPr lang="en-US" sz="2000" dirty="0"/>
              <a:t> 			key = </a:t>
            </a:r>
            <a:r>
              <a:rPr lang="en-US" sz="2000" dirty="0" err="1"/>
              <a:t>arr</a:t>
            </a:r>
            <a:r>
              <a:rPr lang="en-US" sz="2000" dirty="0"/>
              <a:t>[j];</a:t>
            </a:r>
          </a:p>
          <a:p>
            <a:r>
              <a:rPr lang="en-US" sz="2000" dirty="0"/>
              <a:t> 			</a:t>
            </a:r>
            <a:r>
              <a:rPr lang="en-US" sz="2000" dirty="0" err="1"/>
              <a:t>arr</a:t>
            </a:r>
            <a:r>
              <a:rPr lang="en-US" sz="2000" dirty="0"/>
              <a:t>[j] = </a:t>
            </a:r>
            <a:r>
              <a:rPr lang="en-US" sz="2000" dirty="0" err="1"/>
              <a:t>arr</a:t>
            </a:r>
            <a:r>
              <a:rPr lang="en-US" sz="2000" dirty="0"/>
              <a:t>[j - 1];</a:t>
            </a:r>
          </a:p>
          <a:p>
            <a:r>
              <a:rPr lang="en-US" sz="2000" dirty="0"/>
              <a:t> 			</a:t>
            </a:r>
            <a:r>
              <a:rPr lang="en-US" sz="2000" dirty="0" err="1"/>
              <a:t>arr</a:t>
            </a:r>
            <a:r>
              <a:rPr lang="en-US" sz="2000" dirty="0"/>
              <a:t>[j - 1] = key;</a:t>
            </a:r>
          </a:p>
          <a:p>
            <a:r>
              <a:rPr lang="en-US" sz="2000" dirty="0"/>
              <a:t> 			j--;</a:t>
            </a:r>
          </a:p>
          <a:p>
            <a:r>
              <a:rPr lang="en-US" sz="2000" dirty="0"/>
              <a:t> 		}</a:t>
            </a:r>
          </a:p>
          <a:p>
            <a:r>
              <a:rPr lang="en-US" sz="2000" dirty="0"/>
              <a:t>	}</a:t>
            </a:r>
          </a:p>
          <a:p>
            <a:r>
              <a:rPr lang="en-US" sz="2000" dirty="0"/>
              <a:t>	print "Sorted Array: ";</a:t>
            </a:r>
          </a:p>
          <a:p>
            <a:r>
              <a:rPr lang="en-US" sz="2000" dirty="0"/>
              <a:t>	// print the sorted array</a:t>
            </a:r>
          </a:p>
          <a:p>
            <a:r>
              <a:rPr lang="en-US" sz="2000" dirty="0"/>
              <a:t>	</a:t>
            </a:r>
            <a:r>
              <a:rPr lang="en-US" sz="2000" dirty="0" err="1"/>
              <a:t>printArray</a:t>
            </a:r>
            <a:r>
              <a:rPr lang="en-US" sz="2000" dirty="0"/>
              <a:t>(</a:t>
            </a:r>
            <a:r>
              <a:rPr lang="en-US" sz="2000" dirty="0" err="1"/>
              <a:t>arr</a:t>
            </a:r>
            <a:r>
              <a:rPr lang="en-US" sz="2000" dirty="0"/>
              <a:t>, length);</a:t>
            </a:r>
          </a:p>
          <a:p>
            <a:r>
              <a:rPr lang="en-US" sz="2000" dirty="0"/>
              <a:t>}		</a:t>
            </a:r>
            <a:r>
              <a:rPr lang="en-US" sz="2400" b="1" i="1" dirty="0">
                <a:solidFill>
                  <a:srgbClr val="7030A0"/>
                </a:solidFill>
              </a:rPr>
              <a:t>Worst Case Time Complexity [ Big-O ]: O(n</a:t>
            </a:r>
            <a:r>
              <a:rPr lang="en-US" sz="2400" b="1" i="1" baseline="30000" dirty="0">
                <a:solidFill>
                  <a:srgbClr val="7030A0"/>
                </a:solidFill>
              </a:rPr>
              <a:t>2</a:t>
            </a:r>
            <a:r>
              <a:rPr lang="en-US" sz="2400" b="1" i="1" dirty="0">
                <a:solidFill>
                  <a:srgbClr val="7030A0"/>
                </a:solidFill>
              </a:rPr>
              <a:t>)</a:t>
            </a:r>
            <a:r>
              <a:rPr lang="en-US" sz="2800" b="1" i="1" dirty="0">
                <a:solidFill>
                  <a:srgbClr val="7030A0"/>
                </a:solidFill>
              </a:rPr>
              <a:t> </a:t>
            </a:r>
            <a:endParaRPr lang="en-US" sz="2000" b="1" i="1" dirty="0">
              <a:solidFill>
                <a:srgbClr val="7030A0"/>
              </a:solidFill>
            </a:endParaRPr>
          </a:p>
        </p:txBody>
      </p:sp>
    </p:spTree>
    <p:extLst>
      <p:ext uri="{BB962C8B-B14F-4D97-AF65-F5344CB8AC3E}">
        <p14:creationId xmlns:p14="http://schemas.microsoft.com/office/powerpoint/2010/main" val="17908630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5B2-781C-42EF-9D86-499C71EB6957}"/>
              </a:ext>
            </a:extLst>
          </p:cNvPr>
          <p:cNvSpPr>
            <a:spLocks noGrp="1"/>
          </p:cNvSpPr>
          <p:nvPr>
            <p:ph type="title"/>
          </p:nvPr>
        </p:nvSpPr>
        <p:spPr>
          <a:xfrm>
            <a:off x="1903206" y="2017376"/>
            <a:ext cx="8768379" cy="2167348"/>
          </a:xfrm>
        </p:spPr>
        <p:txBody>
          <a:bodyPr>
            <a:normAutofit/>
          </a:bodyPr>
          <a:lstStyle/>
          <a:p>
            <a:r>
              <a:rPr lang="en-US" sz="13800" b="1" i="1" dirty="0">
                <a:solidFill>
                  <a:srgbClr val="FFC000"/>
                </a:solidFill>
                <a:effectLst>
                  <a:outerShdw blurRad="38100" dist="38100" dir="2700000" algn="tl">
                    <a:srgbClr val="000000">
                      <a:alpha val="43137"/>
                    </a:srgbClr>
                  </a:outerShdw>
                </a:effectLst>
              </a:rPr>
              <a:t>Thank You!</a:t>
            </a:r>
          </a:p>
        </p:txBody>
      </p:sp>
      <p:sp>
        <p:nvSpPr>
          <p:cNvPr id="4" name="Subtitle 2">
            <a:extLst>
              <a:ext uri="{FF2B5EF4-FFF2-40B4-BE49-F238E27FC236}">
                <a16:creationId xmlns:a16="http://schemas.microsoft.com/office/drawing/2014/main" id="{07462DBB-E914-4A2F-91FC-F137AE98AC10}"/>
              </a:ext>
            </a:extLst>
          </p:cNvPr>
          <p:cNvSpPr txBox="1">
            <a:spLocks/>
          </p:cNvSpPr>
          <p:nvPr/>
        </p:nvSpPr>
        <p:spPr>
          <a:xfrm>
            <a:off x="900055" y="5981252"/>
            <a:ext cx="10519059" cy="75841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chemeClr val="accent6"/>
                </a:solidFill>
              </a:rPr>
              <a:t>For further assistance, code and slide     </a:t>
            </a:r>
            <a:r>
              <a:rPr lang="en-US" b="1">
                <a:solidFill>
                  <a:schemeClr val="accent6"/>
                </a:solidFill>
                <a:hlinkClick r:id="rId2"/>
              </a:rPr>
              <a:t>https://fahadhussaincs.blogspot.com/</a:t>
            </a:r>
            <a:endParaRPr lang="en-US" b="1">
              <a:solidFill>
                <a:schemeClr val="accent6"/>
              </a:solidFill>
            </a:endParaRPr>
          </a:p>
          <a:p>
            <a:r>
              <a:rPr lang="en-US" b="1">
                <a:solidFill>
                  <a:schemeClr val="accent6"/>
                </a:solidFill>
              </a:rPr>
              <a:t>YouTube Channel : </a:t>
            </a:r>
            <a:r>
              <a:rPr lang="en-US">
                <a:hlinkClick r:id="rId3"/>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1677637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28846</TotalTime>
  <Words>13026</Words>
  <Application>Microsoft Office PowerPoint</Application>
  <PresentationFormat>Widescreen</PresentationFormat>
  <Paragraphs>1597</Paragraphs>
  <Slides>187</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187</vt:i4>
      </vt:variant>
    </vt:vector>
  </HeadingPairs>
  <TitlesOfParts>
    <vt:vector size="204" baseType="lpstr">
      <vt:lpstr>-apple-system</vt:lpstr>
      <vt:lpstr>arial</vt:lpstr>
      <vt:lpstr>arial</vt:lpstr>
      <vt:lpstr>Arimo</vt:lpstr>
      <vt:lpstr>Calibri</vt:lpstr>
      <vt:lpstr>Calibri Light</vt:lpstr>
      <vt:lpstr>Droid Sans</vt:lpstr>
      <vt:lpstr>noto sans</vt:lpstr>
      <vt:lpstr>Open Sans</vt:lpstr>
      <vt:lpstr>Open-sans</vt:lpstr>
      <vt:lpstr>Roboto</vt:lpstr>
      <vt:lpstr>Roboto Condensed</vt:lpstr>
      <vt:lpstr>Times New Roman</vt:lpstr>
      <vt:lpstr>Verdana</vt:lpstr>
      <vt:lpstr>Verdana</vt:lpstr>
      <vt:lpstr>Wingdings</vt:lpstr>
      <vt:lpstr>Office Theme</vt:lpstr>
      <vt:lpstr>   Well Come to Data Structure and Algorithm Analysis from Scratch</vt:lpstr>
      <vt:lpstr>What is Data Structure &amp; Algorithm and Pseudocode</vt:lpstr>
      <vt:lpstr>What is Data Structure &amp; Algorithm and Pseudocode</vt:lpstr>
      <vt:lpstr>Algorithm and Pseudocode</vt:lpstr>
      <vt:lpstr>Data Structure Types</vt:lpstr>
      <vt:lpstr>Data Structure Types</vt:lpstr>
      <vt:lpstr>Thank You!</vt:lpstr>
      <vt:lpstr>Data Structure Types</vt:lpstr>
      <vt:lpstr>Example of Abstract Data Type</vt:lpstr>
      <vt:lpstr>Thank You!</vt:lpstr>
      <vt:lpstr>Algorithm Complexity</vt:lpstr>
      <vt:lpstr>Reason!</vt:lpstr>
      <vt:lpstr>Space Complexity Concept</vt:lpstr>
      <vt:lpstr>Space Complexity</vt:lpstr>
      <vt:lpstr>Space Complexity examples</vt:lpstr>
      <vt:lpstr>Space Complexity examples</vt:lpstr>
      <vt:lpstr>Space Complexity examples</vt:lpstr>
      <vt:lpstr>Time Complexity</vt:lpstr>
      <vt:lpstr>Time Complexity</vt:lpstr>
      <vt:lpstr>Time Complexity, Example</vt:lpstr>
      <vt:lpstr>Time Complexity, Example</vt:lpstr>
      <vt:lpstr>Asymptotic Notations, Time Complexity</vt:lpstr>
      <vt:lpstr>Asymptotic Notations, Time Complexity</vt:lpstr>
      <vt:lpstr>Asymptotic Notations, Time Complexity</vt:lpstr>
      <vt:lpstr>Asymptotic Notations, Time Complexity</vt:lpstr>
      <vt:lpstr>Asymptotic Notations, Time Complexity</vt:lpstr>
      <vt:lpstr>Asymptotic Notations, Time Complexity</vt:lpstr>
      <vt:lpstr>Asymptotic Notations, Time Complexity</vt:lpstr>
      <vt:lpstr>Asymptotic Notations, Time Complexity</vt:lpstr>
      <vt:lpstr>Thank You!</vt:lpstr>
      <vt:lpstr>Data Structure Types</vt:lpstr>
      <vt:lpstr>Array Data Structure</vt:lpstr>
      <vt:lpstr>Array Data Structure (Length)</vt:lpstr>
      <vt:lpstr>Array calculate the address</vt:lpstr>
      <vt:lpstr>Array Data Structure</vt:lpstr>
      <vt:lpstr>Array Data Structure</vt:lpstr>
      <vt:lpstr>Array (address) and (Pointer)</vt:lpstr>
      <vt:lpstr>Array Usage</vt:lpstr>
      <vt:lpstr>Array</vt:lpstr>
      <vt:lpstr>Link List DS</vt:lpstr>
      <vt:lpstr>Link List DS (types)</vt:lpstr>
      <vt:lpstr>Link List DS Operation</vt:lpstr>
      <vt:lpstr>Link List DS Operation</vt:lpstr>
      <vt:lpstr>Link List DS Operation</vt:lpstr>
      <vt:lpstr>Link List DS Operation</vt:lpstr>
      <vt:lpstr>Link List DS Operation</vt:lpstr>
      <vt:lpstr>Link List DS Operation</vt:lpstr>
      <vt:lpstr>Link List DS Operation (Practical)</vt:lpstr>
      <vt:lpstr>Stack Data Structure </vt:lpstr>
      <vt:lpstr>Stack Data Structure </vt:lpstr>
      <vt:lpstr>Application of Stack Data Structure </vt:lpstr>
      <vt:lpstr>Application of Stack Data Structure Infix/Postfix  Prefix conversation (Equation Parsing)  Types of Notation</vt:lpstr>
      <vt:lpstr>Application of Stack Data Structure More Clearly</vt:lpstr>
      <vt:lpstr>PowerPoint Presentation</vt:lpstr>
      <vt:lpstr>PowerPoint Presentation</vt:lpstr>
      <vt:lpstr>PowerPoint Presentation</vt:lpstr>
      <vt:lpstr>PowerPoint Presentation</vt:lpstr>
      <vt:lpstr>PowerPoint Presentation</vt:lpstr>
      <vt:lpstr>Queue Data Structure </vt:lpstr>
      <vt:lpstr>Types of Queue Data Structure </vt:lpstr>
      <vt:lpstr>Operation of Queue Data Structure </vt:lpstr>
      <vt:lpstr>PowerPoint Presentation</vt:lpstr>
      <vt:lpstr>Thank You!</vt:lpstr>
      <vt:lpstr>Recursion </vt:lpstr>
      <vt:lpstr>Recursion </vt:lpstr>
      <vt:lpstr>Recursion </vt:lpstr>
      <vt:lpstr>Recursion </vt:lpstr>
      <vt:lpstr>Recursion vs Iteration</vt:lpstr>
      <vt:lpstr>Thank You!</vt:lpstr>
      <vt:lpstr>Searching Techniques in Data Structure</vt:lpstr>
      <vt:lpstr>Searching Techniques in Data Structure Algorithm</vt:lpstr>
      <vt:lpstr>Searching Techniques in Data Structure</vt:lpstr>
      <vt:lpstr>Searching Techniques in Data Structure</vt:lpstr>
      <vt:lpstr>Searching Techniques in Data Structure</vt:lpstr>
      <vt:lpstr>Thank You!</vt:lpstr>
      <vt:lpstr>Binary Search</vt:lpstr>
      <vt:lpstr>Binary Search Algorithm</vt:lpstr>
      <vt:lpstr>Binary Search Algorithm</vt:lpstr>
      <vt:lpstr>Binary Search Algorithm</vt:lpstr>
      <vt:lpstr>Binary Search Algorithm Code</vt:lpstr>
      <vt:lpstr>Binary Search Algorithm Complexity</vt:lpstr>
      <vt:lpstr>Searching Techniques in Data Structure Linear VS Binary Search</vt:lpstr>
      <vt:lpstr>Thank You!</vt:lpstr>
      <vt:lpstr>Searching Techniques in Data Structure (Jump Search)</vt:lpstr>
      <vt:lpstr>Searching Techniques in Data Structure (Jump Search)</vt:lpstr>
      <vt:lpstr>Searching Techniques in Data Structure (Jump Search)</vt:lpstr>
      <vt:lpstr>Searching Techniques in Data Structure (Jump Search)</vt:lpstr>
      <vt:lpstr>Thank You!</vt:lpstr>
      <vt:lpstr>Sorting Techniques in Data Structure Important term in Sorting Algorithm</vt:lpstr>
      <vt:lpstr>Sorting Techniques in Data Structure Techniques in Sorting Algorithm</vt:lpstr>
      <vt:lpstr>Different Sorting Algorithms</vt:lpstr>
      <vt:lpstr>Bubble Sort</vt:lpstr>
      <vt:lpstr>Bubble Sort Code</vt:lpstr>
      <vt:lpstr>Thank You!</vt:lpstr>
      <vt:lpstr>Insertion Sort</vt:lpstr>
      <vt:lpstr>Insertion Sort Algorithm</vt:lpstr>
      <vt:lpstr>Insertion Sort Example</vt:lpstr>
      <vt:lpstr>Insertion Sort</vt:lpstr>
      <vt:lpstr>Thank You!</vt:lpstr>
      <vt:lpstr>Selection Sort</vt:lpstr>
      <vt:lpstr>Selection Sort Algorithm</vt:lpstr>
      <vt:lpstr>Selection Sort Algorithm</vt:lpstr>
      <vt:lpstr>Selection Sort Code</vt:lpstr>
      <vt:lpstr>Thank You!</vt:lpstr>
      <vt:lpstr>Merge Sort Code</vt:lpstr>
      <vt:lpstr>Merge Sort Code</vt:lpstr>
      <vt:lpstr>Merge Sort Pseudocode</vt:lpstr>
      <vt:lpstr>Thank You!</vt:lpstr>
      <vt:lpstr>Quick Sort</vt:lpstr>
      <vt:lpstr>Quick Sort Works</vt:lpstr>
      <vt:lpstr>Quick Sort Works</vt:lpstr>
      <vt:lpstr>Quick Sort Code</vt:lpstr>
      <vt:lpstr>Thank You!</vt:lpstr>
      <vt:lpstr>Heap Sort</vt:lpstr>
      <vt:lpstr>Heap Sort</vt:lpstr>
      <vt:lpstr>Heap Sort Algorithm</vt:lpstr>
      <vt:lpstr>Heap Sort Algorithm</vt:lpstr>
      <vt:lpstr>Thank You!</vt:lpstr>
      <vt:lpstr>Shell Sort</vt:lpstr>
      <vt:lpstr>Shell Sort Points</vt:lpstr>
      <vt:lpstr>Shell Sort Example</vt:lpstr>
      <vt:lpstr>Shell Sort Points</vt:lpstr>
      <vt:lpstr>Shell Sort Points</vt:lpstr>
      <vt:lpstr>Thank You!</vt:lpstr>
      <vt:lpstr>Radix Sort</vt:lpstr>
      <vt:lpstr>Radix Sort</vt:lpstr>
      <vt:lpstr>Radix Sort</vt:lpstr>
      <vt:lpstr>Radix Sort Algorithm Code</vt:lpstr>
      <vt:lpstr>Thank You!</vt:lpstr>
      <vt:lpstr>Counting Sort</vt:lpstr>
      <vt:lpstr>Counting Sort Algorithm</vt:lpstr>
      <vt:lpstr>Counting Sort Algorithm</vt:lpstr>
      <vt:lpstr>Counting Sort Algorithm (Pseudocode)</vt:lpstr>
      <vt:lpstr>Thank You!</vt:lpstr>
      <vt:lpstr>Sort Algorithm, Comparison Analysis</vt:lpstr>
      <vt:lpstr>Sort Algorithm, Comparison Analysis</vt:lpstr>
      <vt:lpstr>Sort Algorithm, Comparison Analysis</vt:lpstr>
      <vt:lpstr>Thank You!</vt:lpstr>
      <vt:lpstr>Data Structure (Tree)</vt:lpstr>
      <vt:lpstr>Tree Data Structure (Non Linear)</vt:lpstr>
      <vt:lpstr>Tree Data Structure (Non Linear)</vt:lpstr>
      <vt:lpstr>Tree Data Structure (terminologies )</vt:lpstr>
      <vt:lpstr>Tree Data Structure (Non Linear)</vt:lpstr>
      <vt:lpstr>Tree Data Structure (Non Linear) Advantages</vt:lpstr>
      <vt:lpstr>Thank You!</vt:lpstr>
      <vt:lpstr>Tree Data Structure (Binary Tree) </vt:lpstr>
      <vt:lpstr>Tree Data Structure (Binary Tree) </vt:lpstr>
      <vt:lpstr>Tree Data Structure (Binary Tree) </vt:lpstr>
      <vt:lpstr>Types of Binary Tree </vt:lpstr>
      <vt:lpstr>Types of Binary Tree </vt:lpstr>
      <vt:lpstr>Types of Binary Tree </vt:lpstr>
      <vt:lpstr>Types of Binary Tree </vt:lpstr>
      <vt:lpstr>Types of Binary Tree </vt:lpstr>
      <vt:lpstr>Types of Binary Tree </vt:lpstr>
      <vt:lpstr>Thank You!</vt:lpstr>
      <vt:lpstr>Binary Tree Traversal</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Thank You!</vt:lpstr>
      <vt:lpstr>PowerPoint Presentation</vt:lpstr>
      <vt:lpstr>PowerPoint Presentation</vt:lpstr>
      <vt:lpstr>Thank You!</vt:lpstr>
      <vt:lpstr>PowerPoint Presentation</vt:lpstr>
      <vt:lpstr>PowerPoint Presentation</vt:lpstr>
      <vt:lpstr>Thank You!</vt:lpstr>
      <vt:lpstr>PowerPoint Presentation</vt:lpstr>
      <vt:lpstr>PowerPoint Presentation</vt:lpstr>
      <vt:lpstr>Thank You!</vt:lpstr>
      <vt:lpstr>PowerPoint Presentation</vt:lpstr>
      <vt:lpstr>PowerPoint Presentation</vt:lpstr>
      <vt:lpstr>Thank You!</vt:lpstr>
      <vt:lpstr>PowerPoint Presentation</vt:lpstr>
      <vt:lpstr>Thank You!</vt:lpstr>
      <vt:lpstr>Tree Data Structure (Non Linear) Advantages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Fahad Hussain</dc:creator>
  <cp:lastModifiedBy>Qamar Hussain</cp:lastModifiedBy>
  <cp:revision>521</cp:revision>
  <dcterms:created xsi:type="dcterms:W3CDTF">2019-11-05T08:22:51Z</dcterms:created>
  <dcterms:modified xsi:type="dcterms:W3CDTF">2022-11-11T18:13:15Z</dcterms:modified>
</cp:coreProperties>
</file>